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8" r:id="rId4"/>
    <p:sldId id="290" r:id="rId5"/>
    <p:sldId id="265" r:id="rId6"/>
    <p:sldId id="302" r:id="rId7"/>
    <p:sldId id="303" r:id="rId8"/>
    <p:sldId id="304" r:id="rId9"/>
    <p:sldId id="292" r:id="rId10"/>
    <p:sldId id="299" r:id="rId11"/>
  </p:sldIdLst>
  <p:sldSz cx="9144000" cy="6858000" type="screen4x3"/>
  <p:notesSz cx="6811963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184BF"/>
    <a:srgbClr val="72ACDC"/>
    <a:srgbClr val="1F7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ebsib.ru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ebsib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ED698-9DB9-4E25-8908-A85ABE97283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5D7BE1-C2F3-4291-94AE-7D8E54F6A87B}">
      <dgm:prSet phldrT="[Текст]"/>
      <dgm:spPr/>
      <dgm:t>
        <a:bodyPr/>
        <a:lstStyle/>
        <a:p>
          <a:r>
            <a:rPr lang="ru-RU" dirty="0" err="1"/>
            <a:t>Эл.почты</a:t>
          </a:r>
          <a:r>
            <a:rPr lang="ru-RU" dirty="0"/>
            <a:t> участников образовательного процесса</a:t>
          </a:r>
        </a:p>
      </dgm:t>
    </dgm:pt>
    <dgm:pt modelId="{FE0148E7-D297-4611-B0C1-2738F1978B61}" type="parTrans" cxnId="{C63F60EA-2440-4AC5-B2AF-897306FD6206}">
      <dgm:prSet/>
      <dgm:spPr/>
      <dgm:t>
        <a:bodyPr/>
        <a:lstStyle/>
        <a:p>
          <a:endParaRPr lang="ru-RU"/>
        </a:p>
      </dgm:t>
    </dgm:pt>
    <dgm:pt modelId="{C0BC69E2-2DF5-4F8B-A53F-CECBC53F0146}" type="sibTrans" cxnId="{C63F60EA-2440-4AC5-B2AF-897306FD6206}">
      <dgm:prSet/>
      <dgm:spPr/>
      <dgm:t>
        <a:bodyPr/>
        <a:lstStyle/>
        <a:p>
          <a:endParaRPr lang="ru-RU"/>
        </a:p>
      </dgm:t>
    </dgm:pt>
    <dgm:pt modelId="{F5D38A6C-7772-46C9-AF6C-2FA470701DAF}">
      <dgm:prSet phldrT="[Текст]" custT="1"/>
      <dgm:spPr/>
      <dgm:t>
        <a:bodyPr/>
        <a:lstStyle/>
        <a:p>
          <a:r>
            <a:rPr lang="ru-RU" sz="1000" dirty="0"/>
            <a:t>1. </a:t>
          </a:r>
          <a:r>
            <a:rPr lang="ru-RU" sz="1000" b="1" dirty="0"/>
            <a:t>Ответственный по ОО </a:t>
          </a:r>
          <a:r>
            <a:rPr lang="ru-RU" sz="1000" dirty="0"/>
            <a:t>с </a:t>
          </a:r>
          <a:r>
            <a:rPr lang="ru-RU" sz="1000" dirty="0" err="1"/>
            <a:t>кл</a:t>
          </a:r>
          <a:r>
            <a:rPr lang="ru-RU" sz="1000" dirty="0"/>
            <a:t>. руководителями д. провести ревизию на наличие у всех участников образовательного процесса почтовых ящиков. </a:t>
          </a:r>
        </a:p>
        <a:p>
          <a:r>
            <a:rPr lang="ru-RU" sz="1000" dirty="0"/>
            <a:t>2. Составить реестр </a:t>
          </a:r>
          <a:r>
            <a:rPr lang="ru-RU" sz="1000" dirty="0" err="1"/>
            <a:t>эл.адресов</a:t>
          </a:r>
          <a:r>
            <a:rPr lang="ru-RU" sz="1000" dirty="0"/>
            <a:t>.</a:t>
          </a:r>
        </a:p>
      </dgm:t>
    </dgm:pt>
    <dgm:pt modelId="{31CF5CBB-5993-4E56-A374-CB7F9697F633}" type="parTrans" cxnId="{0CDF60B4-B69F-4ABE-BF03-DC10478C430D}">
      <dgm:prSet/>
      <dgm:spPr/>
      <dgm:t>
        <a:bodyPr/>
        <a:lstStyle/>
        <a:p>
          <a:endParaRPr lang="ru-RU"/>
        </a:p>
      </dgm:t>
    </dgm:pt>
    <dgm:pt modelId="{6F36DE2D-7E10-47EF-8CC0-B781CB80BDC9}" type="sibTrans" cxnId="{0CDF60B4-B69F-4ABE-BF03-DC10478C430D}">
      <dgm:prSet/>
      <dgm:spPr/>
      <dgm:t>
        <a:bodyPr/>
        <a:lstStyle/>
        <a:p>
          <a:endParaRPr lang="ru-RU"/>
        </a:p>
      </dgm:t>
    </dgm:pt>
    <dgm:pt modelId="{B57C1EEA-48CA-4D96-81D9-D29DF19A71BC}">
      <dgm:prSet phldrT="[Текст]" custT="1"/>
      <dgm:spPr/>
      <dgm:t>
        <a:bodyPr/>
        <a:lstStyle/>
        <a:p>
          <a:r>
            <a:rPr lang="ru-RU" sz="1000" dirty="0"/>
            <a:t>2. </a:t>
          </a:r>
          <a:r>
            <a:rPr lang="ru-RU" sz="1000" b="1" dirty="0"/>
            <a:t>Ответственный по ОО </a:t>
          </a:r>
          <a:r>
            <a:rPr lang="ru-RU" sz="1000" dirty="0"/>
            <a:t>с </a:t>
          </a:r>
          <a:r>
            <a:rPr lang="ru-RU" sz="1000" dirty="0" err="1"/>
            <a:t>кл</a:t>
          </a:r>
          <a:r>
            <a:rPr lang="ru-RU" sz="1000" dirty="0"/>
            <a:t>. рук. д. организовать работу по регистрации</a:t>
          </a:r>
          <a:br>
            <a:rPr lang="ru-RU" sz="1000" dirty="0"/>
          </a:br>
          <a:r>
            <a:rPr lang="ru-RU" sz="1000" dirty="0"/>
            <a:t> </a:t>
          </a:r>
          <a:r>
            <a:rPr lang="en-US" sz="1000" dirty="0"/>
            <a:t>e-mail</a:t>
          </a:r>
          <a:r>
            <a:rPr lang="ru-RU" sz="1000" dirty="0"/>
            <a:t> и обеспечить 100% наличие почтовых ящиков у всех участников образовательного процесса. Обновить реестр.</a:t>
          </a:r>
        </a:p>
      </dgm:t>
    </dgm:pt>
    <dgm:pt modelId="{68BAD4AF-8A7A-48C5-9AC3-70482CE9003B}" type="parTrans" cxnId="{3B0182DD-1FA4-46E3-BD13-2BF6624885D2}">
      <dgm:prSet/>
      <dgm:spPr/>
      <dgm:t>
        <a:bodyPr/>
        <a:lstStyle/>
        <a:p>
          <a:endParaRPr lang="ru-RU"/>
        </a:p>
      </dgm:t>
    </dgm:pt>
    <dgm:pt modelId="{EFB5631A-CE0C-48D3-B910-A0ECB7B44EDD}" type="sibTrans" cxnId="{3B0182DD-1FA4-46E3-BD13-2BF6624885D2}">
      <dgm:prSet/>
      <dgm:spPr/>
      <dgm:t>
        <a:bodyPr/>
        <a:lstStyle/>
        <a:p>
          <a:endParaRPr lang="ru-RU"/>
        </a:p>
      </dgm:t>
    </dgm:pt>
    <dgm:pt modelId="{EF90787C-5559-4585-9596-BF17000A2383}">
      <dgm:prSet phldrT="[Текст]" custT="1"/>
      <dgm:spPr/>
      <dgm:t>
        <a:bodyPr/>
        <a:lstStyle/>
        <a:p>
          <a:r>
            <a:rPr lang="ru-RU" sz="1200" dirty="0"/>
            <a:t>Информация на сайте школы </a:t>
          </a:r>
        </a:p>
        <a:p>
          <a:r>
            <a:rPr lang="ru-RU" sz="1000" dirty="0"/>
            <a:t>(доступно для родителей)</a:t>
          </a:r>
        </a:p>
      </dgm:t>
    </dgm:pt>
    <dgm:pt modelId="{4AD250F3-C277-4F6B-99EC-42E4D8B20F1F}" type="parTrans" cxnId="{05397DFF-4A1D-421D-9B61-D97C03E7FC06}">
      <dgm:prSet/>
      <dgm:spPr/>
      <dgm:t>
        <a:bodyPr/>
        <a:lstStyle/>
        <a:p>
          <a:endParaRPr lang="ru-RU"/>
        </a:p>
      </dgm:t>
    </dgm:pt>
    <dgm:pt modelId="{5AF783D2-0619-4B38-9600-D87A524A97A8}" type="sibTrans" cxnId="{05397DFF-4A1D-421D-9B61-D97C03E7FC06}">
      <dgm:prSet/>
      <dgm:spPr/>
      <dgm:t>
        <a:bodyPr/>
        <a:lstStyle/>
        <a:p>
          <a:endParaRPr lang="ru-RU"/>
        </a:p>
      </dgm:t>
    </dgm:pt>
    <dgm:pt modelId="{D3C64A6C-FC3F-4F58-AAF6-B043C7A95CE1}">
      <dgm:prSet phldrT="[Текст]" custT="1"/>
      <dgm:spPr/>
      <dgm:t>
        <a:bodyPr/>
        <a:lstStyle/>
        <a:p>
          <a:r>
            <a:rPr lang="ru-RU" sz="1000" b="1" dirty="0"/>
            <a:t>Ответственный за сайт ОО:</a:t>
          </a:r>
        </a:p>
        <a:p>
          <a:r>
            <a:rPr lang="ru-RU" sz="1000" b="0" dirty="0"/>
            <a:t>1.</a:t>
          </a:r>
          <a:r>
            <a:rPr lang="ru-RU" sz="1000" b="1" dirty="0"/>
            <a:t> </a:t>
          </a:r>
          <a:r>
            <a:rPr lang="ru-RU" sz="1000" b="0" dirty="0"/>
            <a:t>Создать раздел на сайте ОО «ДО со 2.04.2020»;</a:t>
          </a:r>
        </a:p>
        <a:p>
          <a:r>
            <a:rPr lang="ru-RU" sz="1000" b="0" dirty="0"/>
            <a:t>2. Опубликовать таблицу, которую ему передал ответственный по ОО с ФИО учителей и перечнем ресурсов</a:t>
          </a:r>
        </a:p>
      </dgm:t>
    </dgm:pt>
    <dgm:pt modelId="{04E10288-B986-43C4-A9A4-7E93ABAA1BFE}" type="parTrans" cxnId="{9CE739CF-2EA1-45D0-94D1-DA84D1E77BE2}">
      <dgm:prSet/>
      <dgm:spPr/>
      <dgm:t>
        <a:bodyPr/>
        <a:lstStyle/>
        <a:p>
          <a:endParaRPr lang="ru-RU"/>
        </a:p>
      </dgm:t>
    </dgm:pt>
    <dgm:pt modelId="{450FDEC6-8D38-4381-9D0C-04A41D98EB86}" type="sibTrans" cxnId="{9CE739CF-2EA1-45D0-94D1-DA84D1E77BE2}">
      <dgm:prSet/>
      <dgm:spPr/>
      <dgm:t>
        <a:bodyPr/>
        <a:lstStyle/>
        <a:p>
          <a:endParaRPr lang="ru-RU"/>
        </a:p>
      </dgm:t>
    </dgm:pt>
    <dgm:pt modelId="{0B3C9A9E-E744-4FA6-882F-2687DA9D9A6B}">
      <dgm:prSet/>
      <dgm:spPr/>
      <dgm:t>
        <a:bodyPr/>
        <a:lstStyle/>
        <a:p>
          <a:r>
            <a:rPr lang="ru-RU" dirty="0"/>
            <a:t>Информация для </a:t>
          </a:r>
          <a:r>
            <a:rPr lang="en-US" dirty="0"/>
            <a:t>websib.ru</a:t>
          </a:r>
          <a:endParaRPr lang="ru-RU" dirty="0"/>
        </a:p>
      </dgm:t>
    </dgm:pt>
    <dgm:pt modelId="{1C93854B-B16E-4E97-8924-BC2CB4737C3B}" type="parTrans" cxnId="{EB7D8D8D-D6E0-47B8-86EE-CE8121802348}">
      <dgm:prSet/>
      <dgm:spPr/>
      <dgm:t>
        <a:bodyPr/>
        <a:lstStyle/>
        <a:p>
          <a:endParaRPr lang="ru-RU"/>
        </a:p>
      </dgm:t>
    </dgm:pt>
    <dgm:pt modelId="{908CC533-03D9-4511-AB13-74D4E5DAD0B5}" type="sibTrans" cxnId="{EB7D8D8D-D6E0-47B8-86EE-CE8121802348}">
      <dgm:prSet/>
      <dgm:spPr/>
      <dgm:t>
        <a:bodyPr/>
        <a:lstStyle/>
        <a:p>
          <a:endParaRPr lang="ru-RU"/>
        </a:p>
      </dgm:t>
    </dgm:pt>
    <dgm:pt modelId="{1FBFF8C4-F1AC-44CA-BA20-BF9983AEE32F}">
      <dgm:prSet custT="1"/>
      <dgm:spPr/>
      <dgm:t>
        <a:bodyPr/>
        <a:lstStyle/>
        <a:p>
          <a:r>
            <a:rPr lang="ru-RU" sz="1200" dirty="0"/>
            <a:t>Организация </a:t>
          </a:r>
          <a:r>
            <a:rPr lang="ru-RU" sz="1200" dirty="0" err="1" smtClean="0"/>
            <a:t>файлообменника</a:t>
          </a:r>
          <a:endParaRPr lang="ru-RU" sz="1200" dirty="0" smtClean="0"/>
        </a:p>
        <a:p>
          <a:r>
            <a:rPr lang="ru-RU" sz="900" dirty="0" smtClean="0"/>
            <a:t>(учитель информатики или сисадмин)</a:t>
          </a:r>
          <a:endParaRPr lang="ru-RU" sz="900" dirty="0"/>
        </a:p>
      </dgm:t>
    </dgm:pt>
    <dgm:pt modelId="{15E4AE03-EADA-410E-8EA7-2D6717E0D47F}" type="parTrans" cxnId="{C61CDC27-2839-425A-B299-565007BF3427}">
      <dgm:prSet/>
      <dgm:spPr/>
      <dgm:t>
        <a:bodyPr/>
        <a:lstStyle/>
        <a:p>
          <a:endParaRPr lang="ru-RU"/>
        </a:p>
      </dgm:t>
    </dgm:pt>
    <dgm:pt modelId="{DEB9EC5D-EE5B-4095-B74E-16BE6DAA34FC}" type="sibTrans" cxnId="{C61CDC27-2839-425A-B299-565007BF3427}">
      <dgm:prSet/>
      <dgm:spPr/>
      <dgm:t>
        <a:bodyPr/>
        <a:lstStyle/>
        <a:p>
          <a:endParaRPr lang="ru-RU"/>
        </a:p>
      </dgm:t>
    </dgm:pt>
    <dgm:pt modelId="{FB4233EA-03C6-46FB-8533-39510B04BD45}">
      <dgm:prSet custT="1"/>
      <dgm:spPr/>
      <dgm:t>
        <a:bodyPr/>
        <a:lstStyle/>
        <a:p>
          <a:r>
            <a:rPr lang="ru-RU" sz="1000" b="1" dirty="0"/>
            <a:t>Ответственный по ОО</a:t>
          </a:r>
        </a:p>
        <a:p>
          <a:r>
            <a:rPr lang="ru-RU" sz="1000" dirty="0"/>
            <a:t>Ведет учет по количеству о обучающихся в ОО переходящих на ДО с 2.04.2020:</a:t>
          </a:r>
        </a:p>
        <a:p>
          <a:r>
            <a:rPr lang="ru-RU" sz="1000" dirty="0"/>
            <a:t> начальное, среднее, старшее звено</a:t>
          </a:r>
        </a:p>
        <a:p>
          <a:r>
            <a:rPr lang="ru-RU" sz="1000" dirty="0"/>
            <a:t> Информацию публикует в ЛК и обновляет </a:t>
          </a:r>
          <a:r>
            <a:rPr lang="ru-RU" sz="1000" dirty="0" smtClean="0"/>
            <a:t>как только появляются новые дети </a:t>
          </a:r>
          <a:r>
            <a:rPr lang="en-US" sz="1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xmlns:r="http://schemas.openxmlformats.org/officeDocument/2006/relationships" r:id="rId1"/>
            </a:rPr>
            <a:t>http://websib.ru/</a:t>
          </a:r>
          <a:r>
            <a:rPr lang="ru-RU" sz="1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ru-RU" sz="1000" dirty="0">
            <a:solidFill>
              <a:srgbClr val="FF0000"/>
            </a:solidFill>
          </a:endParaRPr>
        </a:p>
      </dgm:t>
    </dgm:pt>
    <dgm:pt modelId="{A5B9F91B-0E0F-447A-8EE4-9C0C73B58D75}" type="parTrans" cxnId="{91F97186-47CE-46CB-812E-4714AE14D8C5}">
      <dgm:prSet/>
      <dgm:spPr/>
      <dgm:t>
        <a:bodyPr/>
        <a:lstStyle/>
        <a:p>
          <a:endParaRPr lang="ru-RU"/>
        </a:p>
      </dgm:t>
    </dgm:pt>
    <dgm:pt modelId="{82067B4E-B581-4CFC-95B4-4495111697E7}" type="sibTrans" cxnId="{91F97186-47CE-46CB-812E-4714AE14D8C5}">
      <dgm:prSet/>
      <dgm:spPr/>
      <dgm:t>
        <a:bodyPr/>
        <a:lstStyle/>
        <a:p>
          <a:endParaRPr lang="ru-RU"/>
        </a:p>
      </dgm:t>
    </dgm:pt>
    <dgm:pt modelId="{BA848A39-11D1-4A3D-8323-247D0BE42356}">
      <dgm:prSet custT="1"/>
      <dgm:spPr/>
      <dgm:t>
        <a:bodyPr/>
        <a:lstStyle/>
        <a:p>
          <a:r>
            <a:rPr lang="ru-RU" sz="1000" b="1" dirty="0"/>
            <a:t>Ответственный по ОО и </a:t>
          </a:r>
          <a:r>
            <a:rPr lang="ru-RU" sz="1000" b="1" dirty="0" smtClean="0"/>
            <a:t>отв. за </a:t>
          </a:r>
          <a:r>
            <a:rPr lang="ru-RU" sz="1000" b="1" dirty="0" err="1" smtClean="0"/>
            <a:t>файлобменник</a:t>
          </a:r>
          <a:endParaRPr lang="ru-RU" sz="1000" b="1" dirty="0"/>
        </a:p>
        <a:p>
          <a:r>
            <a:rPr lang="ru-RU" sz="1000" dirty="0"/>
            <a:t>Д. организовать в каждой ОО файлообменник по предложенной схеме (</a:t>
          </a:r>
          <a:r>
            <a:rPr lang="ru-RU" sz="1000" dirty="0" err="1"/>
            <a:t>вебинар</a:t>
          </a:r>
          <a:r>
            <a:rPr lang="ru-RU" sz="1000" dirty="0"/>
            <a:t> 23.02.2020)</a:t>
          </a:r>
        </a:p>
      </dgm:t>
    </dgm:pt>
    <dgm:pt modelId="{9072A359-2135-4378-A338-95B09BE53606}" type="parTrans" cxnId="{47199862-D5CB-45CE-944D-F300768EC605}">
      <dgm:prSet/>
      <dgm:spPr/>
      <dgm:t>
        <a:bodyPr/>
        <a:lstStyle/>
        <a:p>
          <a:endParaRPr lang="ru-RU"/>
        </a:p>
      </dgm:t>
    </dgm:pt>
    <dgm:pt modelId="{E4E83BA7-00F1-41AF-8664-4FD6474732B8}" type="sibTrans" cxnId="{47199862-D5CB-45CE-944D-F300768EC605}">
      <dgm:prSet/>
      <dgm:spPr/>
      <dgm:t>
        <a:bodyPr/>
        <a:lstStyle/>
        <a:p>
          <a:endParaRPr lang="ru-RU"/>
        </a:p>
      </dgm:t>
    </dgm:pt>
    <dgm:pt modelId="{233FDBE6-5009-4DC3-9383-D5C3691A7BD9}">
      <dgm:prSet/>
      <dgm:spPr/>
      <dgm:t>
        <a:bodyPr/>
        <a:lstStyle/>
        <a:p>
          <a:r>
            <a:rPr lang="ru-RU" b="1" dirty="0" smtClean="0"/>
            <a:t>учителя предметники </a:t>
          </a:r>
          <a:r>
            <a:rPr lang="ru-RU" dirty="0" smtClean="0"/>
            <a:t>д. предоставлять за сутки до урока материалы о</a:t>
          </a:r>
          <a:r>
            <a:rPr lang="ru-RU" b="1" dirty="0" smtClean="0"/>
            <a:t>тветственному по файлообменник д</a:t>
          </a:r>
          <a:r>
            <a:rPr lang="ru-RU" b="1" dirty="0"/>
            <a:t>. </a:t>
          </a:r>
          <a:endParaRPr lang="ru-RU" dirty="0"/>
        </a:p>
      </dgm:t>
    </dgm:pt>
    <dgm:pt modelId="{6CDC95D3-EC90-4D93-B8A0-19DAAA1D070F}" type="parTrans" cxnId="{05311C0E-33E8-4D61-9C96-317F39D6F484}">
      <dgm:prSet/>
      <dgm:spPr/>
      <dgm:t>
        <a:bodyPr/>
        <a:lstStyle/>
        <a:p>
          <a:endParaRPr lang="ru-RU"/>
        </a:p>
      </dgm:t>
    </dgm:pt>
    <dgm:pt modelId="{F14BA025-55EB-4B36-B9BD-38C31C815A0C}" type="sibTrans" cxnId="{05311C0E-33E8-4D61-9C96-317F39D6F484}">
      <dgm:prSet/>
      <dgm:spPr/>
      <dgm:t>
        <a:bodyPr/>
        <a:lstStyle/>
        <a:p>
          <a:endParaRPr lang="ru-RU"/>
        </a:p>
      </dgm:t>
    </dgm:pt>
    <dgm:pt modelId="{E1A4D647-EBCD-4670-90F9-8E27695DE5C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/>
            <a:t>Каждый учитель</a:t>
          </a:r>
          <a:r>
            <a:rPr lang="ru-RU" sz="1000" dirty="0"/>
            <a:t>, после обучающих </a:t>
          </a:r>
          <a:r>
            <a:rPr lang="ru-RU" sz="1000" dirty="0" err="1"/>
            <a:t>вебинаров</a:t>
          </a:r>
          <a:r>
            <a:rPr lang="ru-RU" sz="1000" dirty="0"/>
            <a:t>, должен указать какие Интернет платформы или другие ресурсы будут использованы им.</a:t>
          </a:r>
        </a:p>
      </dgm:t>
    </dgm:pt>
    <dgm:pt modelId="{8A6E27F1-8BA8-4960-93A5-B8644E59E1AB}" type="parTrans" cxnId="{B4560443-97E9-4F5D-A7DF-FA3E998FFEC5}">
      <dgm:prSet/>
      <dgm:spPr/>
      <dgm:t>
        <a:bodyPr/>
        <a:lstStyle/>
        <a:p>
          <a:endParaRPr lang="ru-RU"/>
        </a:p>
      </dgm:t>
    </dgm:pt>
    <dgm:pt modelId="{C7B84713-D4D8-40BC-9F29-C3D01C4B4FD4}" type="sibTrans" cxnId="{B4560443-97E9-4F5D-A7DF-FA3E998FFEC5}">
      <dgm:prSet/>
      <dgm:spPr/>
      <dgm:t>
        <a:bodyPr/>
        <a:lstStyle/>
        <a:p>
          <a:endParaRPr lang="ru-RU"/>
        </a:p>
      </dgm:t>
    </dgm:pt>
    <dgm:pt modelId="{E57BDC29-CC58-406F-B447-65EC3D0F94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/>
            <a:t>Ответственный по ОО </a:t>
          </a:r>
          <a:r>
            <a:rPr lang="ru-RU" sz="1000" dirty="0"/>
            <a:t>должен сформировать таблицу для публикации на сайте ОО по шаблону.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E51F7F3D-6E60-4776-B221-A1A3D79ACF17}" type="parTrans" cxnId="{79A9C2FD-8A98-47E3-BD91-0A762C6C7FDA}">
      <dgm:prSet/>
      <dgm:spPr/>
      <dgm:t>
        <a:bodyPr/>
        <a:lstStyle/>
        <a:p>
          <a:endParaRPr lang="ru-RU"/>
        </a:p>
      </dgm:t>
    </dgm:pt>
    <dgm:pt modelId="{FA7B94FC-E1F0-4A5E-90D7-1EAE8260B81E}" type="sibTrans" cxnId="{79A9C2FD-8A98-47E3-BD91-0A762C6C7FDA}">
      <dgm:prSet/>
      <dgm:spPr/>
      <dgm:t>
        <a:bodyPr/>
        <a:lstStyle/>
        <a:p>
          <a:endParaRPr lang="ru-RU"/>
        </a:p>
      </dgm:t>
    </dgm:pt>
    <dgm:pt modelId="{3CEDC1CB-9F8E-4285-9CB5-41C91A8AB3E0}">
      <dgm:prSet custT="1"/>
      <dgm:spPr/>
      <dgm:t>
        <a:bodyPr/>
        <a:lstStyle/>
        <a:p>
          <a:r>
            <a:rPr lang="ru-RU" sz="900" b="1" dirty="0" smtClean="0"/>
            <a:t>Ответственный за файлообменник </a:t>
          </a:r>
          <a:r>
            <a:rPr lang="ru-RU" sz="900" dirty="0" smtClean="0"/>
            <a:t>д. разместить материал в нужный класс и дату своевременно для организации учебного процесса и помещать в папки для доступа</a:t>
          </a:r>
          <a:endParaRPr lang="ru-RU" sz="900" dirty="0"/>
        </a:p>
      </dgm:t>
    </dgm:pt>
    <dgm:pt modelId="{0ACA1105-E8CA-412B-8A06-C6EAC7FA3389}" type="parTrans" cxnId="{F89138A4-7B7C-4455-AD78-25459211C3BB}">
      <dgm:prSet/>
      <dgm:spPr/>
      <dgm:t>
        <a:bodyPr/>
        <a:lstStyle/>
        <a:p>
          <a:endParaRPr lang="ru-RU"/>
        </a:p>
      </dgm:t>
    </dgm:pt>
    <dgm:pt modelId="{B40DC4F2-942C-47D4-9BF4-CAB11A3695B0}" type="sibTrans" cxnId="{F89138A4-7B7C-4455-AD78-25459211C3BB}">
      <dgm:prSet/>
      <dgm:spPr/>
      <dgm:t>
        <a:bodyPr/>
        <a:lstStyle/>
        <a:p>
          <a:endParaRPr lang="ru-RU"/>
        </a:p>
      </dgm:t>
    </dgm:pt>
    <dgm:pt modelId="{E1AF403F-8176-488E-BB15-CB5C1C18F5A0}">
      <dgm:prSet custT="1"/>
      <dgm:spPr/>
      <dgm:t>
        <a:bodyPr/>
        <a:lstStyle/>
        <a:p>
          <a:r>
            <a:rPr lang="ru-RU" sz="1000" b="1" dirty="0" smtClean="0"/>
            <a:t>Ответственный по ОО и </a:t>
          </a:r>
          <a:r>
            <a:rPr lang="ru-RU" sz="1000" b="1" dirty="0" err="1" smtClean="0"/>
            <a:t>кл.рук</a:t>
          </a:r>
          <a:r>
            <a:rPr lang="ru-RU" sz="1000" dirty="0" smtClean="0"/>
            <a:t> получают доступ к папкам для контроля наличия материалов по его классу</a:t>
          </a:r>
          <a:endParaRPr lang="ru-RU" sz="1000" dirty="0"/>
        </a:p>
      </dgm:t>
    </dgm:pt>
    <dgm:pt modelId="{15FEAA94-9404-48BE-B97C-2431623A3D8A}" type="parTrans" cxnId="{8E56EAE0-9E88-47FF-A233-AAD683CE1A37}">
      <dgm:prSet/>
      <dgm:spPr/>
      <dgm:t>
        <a:bodyPr/>
        <a:lstStyle/>
        <a:p>
          <a:endParaRPr lang="ru-RU"/>
        </a:p>
      </dgm:t>
    </dgm:pt>
    <dgm:pt modelId="{1C320828-6560-4B6A-9108-836EAEDC36CB}" type="sibTrans" cxnId="{8E56EAE0-9E88-47FF-A233-AAD683CE1A37}">
      <dgm:prSet/>
      <dgm:spPr/>
      <dgm:t>
        <a:bodyPr/>
        <a:lstStyle/>
        <a:p>
          <a:endParaRPr lang="ru-RU"/>
        </a:p>
      </dgm:t>
    </dgm:pt>
    <dgm:pt modelId="{72E7D890-E250-4839-888E-FF9739EE5A76}" type="pres">
      <dgm:prSet presAssocID="{328ED698-9DB9-4E25-8908-A85ABE9728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0AE366-5622-4189-9A0B-7A2797C9C4DA}" type="pres">
      <dgm:prSet presAssocID="{495D7BE1-C2F3-4291-94AE-7D8E54F6A87B}" presName="root" presStyleCnt="0"/>
      <dgm:spPr/>
    </dgm:pt>
    <dgm:pt modelId="{203AC709-2D14-4E7D-92AB-1CD5A03483E9}" type="pres">
      <dgm:prSet presAssocID="{495D7BE1-C2F3-4291-94AE-7D8E54F6A87B}" presName="rootComposite" presStyleCnt="0"/>
      <dgm:spPr/>
    </dgm:pt>
    <dgm:pt modelId="{07636E46-8F8A-4EAE-9E8E-634D316B7002}" type="pres">
      <dgm:prSet presAssocID="{495D7BE1-C2F3-4291-94AE-7D8E54F6A87B}" presName="rootText" presStyleLbl="node1" presStyleIdx="0" presStyleCnt="4"/>
      <dgm:spPr/>
      <dgm:t>
        <a:bodyPr/>
        <a:lstStyle/>
        <a:p>
          <a:endParaRPr lang="ru-RU"/>
        </a:p>
      </dgm:t>
    </dgm:pt>
    <dgm:pt modelId="{65C57CC1-86EF-41F9-8DA5-39B16E4F2ABC}" type="pres">
      <dgm:prSet presAssocID="{495D7BE1-C2F3-4291-94AE-7D8E54F6A87B}" presName="rootConnector" presStyleLbl="node1" presStyleIdx="0" presStyleCnt="4"/>
      <dgm:spPr/>
      <dgm:t>
        <a:bodyPr/>
        <a:lstStyle/>
        <a:p>
          <a:endParaRPr lang="ru-RU"/>
        </a:p>
      </dgm:t>
    </dgm:pt>
    <dgm:pt modelId="{6C6A4601-C316-48F9-8A41-81415DDD524D}" type="pres">
      <dgm:prSet presAssocID="{495D7BE1-C2F3-4291-94AE-7D8E54F6A87B}" presName="childShape" presStyleCnt="0"/>
      <dgm:spPr/>
    </dgm:pt>
    <dgm:pt modelId="{4946A4E4-AD36-4993-ADCC-AF8DCCAA92F2}" type="pres">
      <dgm:prSet presAssocID="{31CF5CBB-5993-4E56-A374-CB7F9697F633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9164EFE2-42C9-4CA8-950D-B3E1B0E962B1}" type="pres">
      <dgm:prSet presAssocID="{F5D38A6C-7772-46C9-AF6C-2FA470701DAF}" presName="childText" presStyleLbl="bgAcc1" presStyleIdx="0" presStyleCnt="10" custScaleX="116259" custScaleY="183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3D4D8-AEDC-42C2-A311-964E76ABAD70}" type="pres">
      <dgm:prSet presAssocID="{68BAD4AF-8A7A-48C5-9AC3-70482CE9003B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4B8F8F81-A5AE-4C98-AC11-AF71C66B2EFD}" type="pres">
      <dgm:prSet presAssocID="{B57C1EEA-48CA-4D96-81D9-D29DF19A71BC}" presName="childText" presStyleLbl="bgAcc1" presStyleIdx="1" presStyleCnt="10" custScaleX="116259" custScaleY="165294" custLinFactNeighborX="1" custLinFactNeighborY="5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1F104-8725-43FA-A398-CBC23C679967}" type="pres">
      <dgm:prSet presAssocID="{EF90787C-5559-4585-9596-BF17000A2383}" presName="root" presStyleCnt="0"/>
      <dgm:spPr/>
    </dgm:pt>
    <dgm:pt modelId="{942A32A2-2CE6-4588-BAE5-27FF8DB838AD}" type="pres">
      <dgm:prSet presAssocID="{EF90787C-5559-4585-9596-BF17000A2383}" presName="rootComposite" presStyleCnt="0"/>
      <dgm:spPr/>
    </dgm:pt>
    <dgm:pt modelId="{F01F1FC0-3F8B-49FE-B629-5799C000E7E1}" type="pres">
      <dgm:prSet presAssocID="{EF90787C-5559-4585-9596-BF17000A2383}" presName="rootText" presStyleLbl="node1" presStyleIdx="1" presStyleCnt="4"/>
      <dgm:spPr/>
      <dgm:t>
        <a:bodyPr/>
        <a:lstStyle/>
        <a:p>
          <a:endParaRPr lang="ru-RU"/>
        </a:p>
      </dgm:t>
    </dgm:pt>
    <dgm:pt modelId="{C04A6D70-3840-4056-A9D6-FC0431332ADC}" type="pres">
      <dgm:prSet presAssocID="{EF90787C-5559-4585-9596-BF17000A2383}" presName="rootConnector" presStyleLbl="node1" presStyleIdx="1" presStyleCnt="4"/>
      <dgm:spPr/>
      <dgm:t>
        <a:bodyPr/>
        <a:lstStyle/>
        <a:p>
          <a:endParaRPr lang="ru-RU"/>
        </a:p>
      </dgm:t>
    </dgm:pt>
    <dgm:pt modelId="{81AF213E-7A67-43D0-B401-0C52C39BCD6A}" type="pres">
      <dgm:prSet presAssocID="{EF90787C-5559-4585-9596-BF17000A2383}" presName="childShape" presStyleCnt="0"/>
      <dgm:spPr/>
    </dgm:pt>
    <dgm:pt modelId="{15A73DB6-C948-44A7-A7FB-2F2F5EDD1D2F}" type="pres">
      <dgm:prSet presAssocID="{E51F7F3D-6E60-4776-B221-A1A3D79ACF17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4A7B4AC5-1C49-4BEF-A45C-FAEC2D9ADD3E}" type="pres">
      <dgm:prSet presAssocID="{E57BDC29-CC58-406F-B447-65EC3D0F949A}" presName="childText" presStyleLbl="bgAcc1" presStyleIdx="2" presStyleCnt="10" custScaleX="126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3F708-49DD-47CD-8C02-994ABC0F4C9E}" type="pres">
      <dgm:prSet presAssocID="{8A6E27F1-8BA8-4960-93A5-B8644E59E1AB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1D1F07E4-5C80-4A07-82AC-FFB91A73CEE0}" type="pres">
      <dgm:prSet presAssocID="{E1A4D647-EBCD-4670-90F9-8E27695DE5CA}" presName="childText" presStyleLbl="bgAcc1" presStyleIdx="3" presStyleCnt="10" custScaleX="128760" custScaleY="150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5FA67-1F2E-4701-B4C5-41BC8B84FE84}" type="pres">
      <dgm:prSet presAssocID="{04E10288-B986-43C4-A9A4-7E93ABAA1BFE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FBEA5AA5-D6BA-49F4-898A-864A416609F1}" type="pres">
      <dgm:prSet presAssocID="{D3C64A6C-FC3F-4F58-AAF6-B043C7A95CE1}" presName="childText" presStyleLbl="bgAcc1" presStyleIdx="4" presStyleCnt="10" custScaleX="126425" custScaleY="175088" custLinFactNeighborX="3113" custLinFactNeighborY="-1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DD074-BFB5-468A-9834-F653E7D78145}" type="pres">
      <dgm:prSet presAssocID="{0B3C9A9E-E744-4FA6-882F-2687DA9D9A6B}" presName="root" presStyleCnt="0"/>
      <dgm:spPr/>
    </dgm:pt>
    <dgm:pt modelId="{68B51487-D40B-43D6-83AC-738FABAA96D9}" type="pres">
      <dgm:prSet presAssocID="{0B3C9A9E-E744-4FA6-882F-2687DA9D9A6B}" presName="rootComposite" presStyleCnt="0"/>
      <dgm:spPr/>
    </dgm:pt>
    <dgm:pt modelId="{4E13C34E-E4F2-4A7E-AF99-77085C4322B5}" type="pres">
      <dgm:prSet presAssocID="{0B3C9A9E-E744-4FA6-882F-2687DA9D9A6B}" presName="rootText" presStyleLbl="node1" presStyleIdx="2" presStyleCnt="4"/>
      <dgm:spPr/>
      <dgm:t>
        <a:bodyPr/>
        <a:lstStyle/>
        <a:p>
          <a:endParaRPr lang="ru-RU"/>
        </a:p>
      </dgm:t>
    </dgm:pt>
    <dgm:pt modelId="{CA9FA4B1-76DD-4D4B-9853-ECC0203E9DA7}" type="pres">
      <dgm:prSet presAssocID="{0B3C9A9E-E744-4FA6-882F-2687DA9D9A6B}" presName="rootConnector" presStyleLbl="node1" presStyleIdx="2" presStyleCnt="4"/>
      <dgm:spPr/>
      <dgm:t>
        <a:bodyPr/>
        <a:lstStyle/>
        <a:p>
          <a:endParaRPr lang="ru-RU"/>
        </a:p>
      </dgm:t>
    </dgm:pt>
    <dgm:pt modelId="{8C340537-F510-47D3-ADB2-5DC0473EB958}" type="pres">
      <dgm:prSet presAssocID="{0B3C9A9E-E744-4FA6-882F-2687DA9D9A6B}" presName="childShape" presStyleCnt="0"/>
      <dgm:spPr/>
    </dgm:pt>
    <dgm:pt modelId="{1DB0B2F1-8B38-42C3-82B9-FFA87A8365EE}" type="pres">
      <dgm:prSet presAssocID="{A5B9F91B-0E0F-447A-8EE4-9C0C73B58D75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914723AE-FF9B-4E1D-A91D-E97278607BF4}" type="pres">
      <dgm:prSet presAssocID="{FB4233EA-03C6-46FB-8533-39510B04BD45}" presName="childText" presStyleLbl="bgAcc1" presStyleIdx="5" presStyleCnt="10" custScaleX="118903" custScaleY="228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D8348-656D-4B8D-8E25-3151F1EB987F}" type="pres">
      <dgm:prSet presAssocID="{1FBFF8C4-F1AC-44CA-BA20-BF9983AEE32F}" presName="root" presStyleCnt="0"/>
      <dgm:spPr/>
    </dgm:pt>
    <dgm:pt modelId="{87ECA62E-BD3F-4456-98EA-794F71BFC8FF}" type="pres">
      <dgm:prSet presAssocID="{1FBFF8C4-F1AC-44CA-BA20-BF9983AEE32F}" presName="rootComposite" presStyleCnt="0"/>
      <dgm:spPr/>
    </dgm:pt>
    <dgm:pt modelId="{C71EDF9B-90FE-46AE-81EA-4785815679A4}" type="pres">
      <dgm:prSet presAssocID="{1FBFF8C4-F1AC-44CA-BA20-BF9983AEE32F}" presName="rootText" presStyleLbl="node1" presStyleIdx="3" presStyleCnt="4"/>
      <dgm:spPr/>
      <dgm:t>
        <a:bodyPr/>
        <a:lstStyle/>
        <a:p>
          <a:endParaRPr lang="ru-RU"/>
        </a:p>
      </dgm:t>
    </dgm:pt>
    <dgm:pt modelId="{821DF066-2BB0-4AAF-856B-5B89BB429933}" type="pres">
      <dgm:prSet presAssocID="{1FBFF8C4-F1AC-44CA-BA20-BF9983AEE32F}" presName="rootConnector" presStyleLbl="node1" presStyleIdx="3" presStyleCnt="4"/>
      <dgm:spPr/>
      <dgm:t>
        <a:bodyPr/>
        <a:lstStyle/>
        <a:p>
          <a:endParaRPr lang="ru-RU"/>
        </a:p>
      </dgm:t>
    </dgm:pt>
    <dgm:pt modelId="{C6586679-F673-4E46-B3C8-E0DEDF4623A6}" type="pres">
      <dgm:prSet presAssocID="{1FBFF8C4-F1AC-44CA-BA20-BF9983AEE32F}" presName="childShape" presStyleCnt="0"/>
      <dgm:spPr/>
    </dgm:pt>
    <dgm:pt modelId="{14332E61-4C64-4FBD-A4CB-A25C1FAAC8BC}" type="pres">
      <dgm:prSet presAssocID="{9072A359-2135-4378-A338-95B09BE53606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383AEA28-8BE4-4908-A04D-BB4E58E8FB53}" type="pres">
      <dgm:prSet presAssocID="{BA848A39-11D1-4A3D-8323-247D0BE42356}" presName="childText" presStyleLbl="bgAcc1" presStyleIdx="6" presStyleCnt="10" custScaleY="156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6F603-1F03-4964-87AC-7F5D0E98348A}" type="pres">
      <dgm:prSet presAssocID="{6CDC95D3-EC90-4D93-B8A0-19DAAA1D070F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C9D76363-5850-465B-9956-4E90D65B1D39}" type="pres">
      <dgm:prSet presAssocID="{233FDBE6-5009-4DC3-9383-D5C3691A7BD9}" presName="childText" presStyleLbl="bgAcc1" presStyleIdx="7" presStyleCnt="10" custScaleY="91572" custLinFactNeighborX="-375" custLinFactNeighborY="-5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A3879-8F34-4AF0-BAC9-9510B3F81E8B}" type="pres">
      <dgm:prSet presAssocID="{0ACA1105-E8CA-412B-8A06-C6EAC7FA3389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8183D1F5-2C32-4DB8-8CF7-E08AEA9478F0}" type="pres">
      <dgm:prSet presAssocID="{3CEDC1CB-9F8E-4285-9CB5-41C91A8AB3E0}" presName="childText" presStyleLbl="bgAcc1" presStyleIdx="8" presStyleCnt="10" custScaleY="138067" custLinFactNeighborX="310" custLinFactNeighborY="-10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E3A5B-D9F3-4F6D-9D8F-41099FCF5AE9}" type="pres">
      <dgm:prSet presAssocID="{15FEAA94-9404-48BE-B97C-2431623A3D8A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8D9B0706-0154-4D55-ABC8-5979F25F68E5}" type="pres">
      <dgm:prSet presAssocID="{E1AF403F-8176-488E-BB15-CB5C1C18F5A0}" presName="childText" presStyleLbl="bgAcc1" presStyleIdx="9" presStyleCnt="10" custLinFactNeighborX="685" custLinFactNeighborY="-15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560443-97E9-4F5D-A7DF-FA3E998FFEC5}" srcId="{EF90787C-5559-4585-9596-BF17000A2383}" destId="{E1A4D647-EBCD-4670-90F9-8E27695DE5CA}" srcOrd="1" destOrd="0" parTransId="{8A6E27F1-8BA8-4960-93A5-B8644E59E1AB}" sibTransId="{C7B84713-D4D8-40BC-9F29-C3D01C4B4FD4}"/>
    <dgm:cxn modelId="{B82B724C-D34B-4250-B208-B722839E207A}" type="presOf" srcId="{0B3C9A9E-E744-4FA6-882F-2687DA9D9A6B}" destId="{CA9FA4B1-76DD-4D4B-9853-ECC0203E9DA7}" srcOrd="1" destOrd="0" presId="urn:microsoft.com/office/officeart/2005/8/layout/hierarchy3"/>
    <dgm:cxn modelId="{8D082971-D050-491E-B0C1-A3D7D7F7A885}" type="presOf" srcId="{6CDC95D3-EC90-4D93-B8A0-19DAAA1D070F}" destId="{F176F603-1F03-4964-87AC-7F5D0E98348A}" srcOrd="0" destOrd="0" presId="urn:microsoft.com/office/officeart/2005/8/layout/hierarchy3"/>
    <dgm:cxn modelId="{BC90F9D6-BD88-4C63-BD1B-3D2E3692A75C}" type="presOf" srcId="{FB4233EA-03C6-46FB-8533-39510B04BD45}" destId="{914723AE-FF9B-4E1D-A91D-E97278607BF4}" srcOrd="0" destOrd="0" presId="urn:microsoft.com/office/officeart/2005/8/layout/hierarchy3"/>
    <dgm:cxn modelId="{EB7D8D8D-D6E0-47B8-86EE-CE8121802348}" srcId="{328ED698-9DB9-4E25-8908-A85ABE97283F}" destId="{0B3C9A9E-E744-4FA6-882F-2687DA9D9A6B}" srcOrd="2" destOrd="0" parTransId="{1C93854B-B16E-4E97-8924-BC2CB4737C3B}" sibTransId="{908CC533-03D9-4511-AB13-74D4E5DAD0B5}"/>
    <dgm:cxn modelId="{7A27680C-7DEA-4B52-9C81-480F1750DF97}" type="presOf" srcId="{328ED698-9DB9-4E25-8908-A85ABE97283F}" destId="{72E7D890-E250-4839-888E-FF9739EE5A76}" srcOrd="0" destOrd="0" presId="urn:microsoft.com/office/officeart/2005/8/layout/hierarchy3"/>
    <dgm:cxn modelId="{78AA9116-2D34-4076-8993-08CB18DA9FBE}" type="presOf" srcId="{0B3C9A9E-E744-4FA6-882F-2687DA9D9A6B}" destId="{4E13C34E-E4F2-4A7E-AF99-77085C4322B5}" srcOrd="0" destOrd="0" presId="urn:microsoft.com/office/officeart/2005/8/layout/hierarchy3"/>
    <dgm:cxn modelId="{9D7A0371-5B58-422A-BCAA-07497FD0E985}" type="presOf" srcId="{E1AF403F-8176-488E-BB15-CB5C1C18F5A0}" destId="{8D9B0706-0154-4D55-ABC8-5979F25F68E5}" srcOrd="0" destOrd="0" presId="urn:microsoft.com/office/officeart/2005/8/layout/hierarchy3"/>
    <dgm:cxn modelId="{8E56EAE0-9E88-47FF-A233-AAD683CE1A37}" srcId="{1FBFF8C4-F1AC-44CA-BA20-BF9983AEE32F}" destId="{E1AF403F-8176-488E-BB15-CB5C1C18F5A0}" srcOrd="3" destOrd="0" parTransId="{15FEAA94-9404-48BE-B97C-2431623A3D8A}" sibTransId="{1C320828-6560-4B6A-9108-836EAEDC36CB}"/>
    <dgm:cxn modelId="{C6333A7C-F396-47EF-9B9F-A4C4992F8F32}" type="presOf" srcId="{1FBFF8C4-F1AC-44CA-BA20-BF9983AEE32F}" destId="{821DF066-2BB0-4AAF-856B-5B89BB429933}" srcOrd="1" destOrd="0" presId="urn:microsoft.com/office/officeart/2005/8/layout/hierarchy3"/>
    <dgm:cxn modelId="{CC291F7C-5D07-47BD-B632-18937BB9BD02}" type="presOf" srcId="{E1A4D647-EBCD-4670-90F9-8E27695DE5CA}" destId="{1D1F07E4-5C80-4A07-82AC-FFB91A73CEE0}" srcOrd="0" destOrd="0" presId="urn:microsoft.com/office/officeart/2005/8/layout/hierarchy3"/>
    <dgm:cxn modelId="{0605F575-F70D-479F-8E9A-428FC4E3542B}" type="presOf" srcId="{EF90787C-5559-4585-9596-BF17000A2383}" destId="{F01F1FC0-3F8B-49FE-B629-5799C000E7E1}" srcOrd="0" destOrd="0" presId="urn:microsoft.com/office/officeart/2005/8/layout/hierarchy3"/>
    <dgm:cxn modelId="{0817348C-8551-4464-A164-7877063487A0}" type="presOf" srcId="{9072A359-2135-4378-A338-95B09BE53606}" destId="{14332E61-4C64-4FBD-A4CB-A25C1FAAC8BC}" srcOrd="0" destOrd="0" presId="urn:microsoft.com/office/officeart/2005/8/layout/hierarchy3"/>
    <dgm:cxn modelId="{05397DFF-4A1D-421D-9B61-D97C03E7FC06}" srcId="{328ED698-9DB9-4E25-8908-A85ABE97283F}" destId="{EF90787C-5559-4585-9596-BF17000A2383}" srcOrd="1" destOrd="0" parTransId="{4AD250F3-C277-4F6B-99EC-42E4D8B20F1F}" sibTransId="{5AF783D2-0619-4B38-9600-D87A524A97A8}"/>
    <dgm:cxn modelId="{FAF01035-EC45-4AA9-BB16-04E56BF0D462}" type="presOf" srcId="{31CF5CBB-5993-4E56-A374-CB7F9697F633}" destId="{4946A4E4-AD36-4993-ADCC-AF8DCCAA92F2}" srcOrd="0" destOrd="0" presId="urn:microsoft.com/office/officeart/2005/8/layout/hierarchy3"/>
    <dgm:cxn modelId="{91F97186-47CE-46CB-812E-4714AE14D8C5}" srcId="{0B3C9A9E-E744-4FA6-882F-2687DA9D9A6B}" destId="{FB4233EA-03C6-46FB-8533-39510B04BD45}" srcOrd="0" destOrd="0" parTransId="{A5B9F91B-0E0F-447A-8EE4-9C0C73B58D75}" sibTransId="{82067B4E-B581-4CFC-95B4-4495111697E7}"/>
    <dgm:cxn modelId="{BD5ED6CA-D58B-4301-A8E4-3FEF564FB978}" type="presOf" srcId="{B57C1EEA-48CA-4D96-81D9-D29DF19A71BC}" destId="{4B8F8F81-A5AE-4C98-AC11-AF71C66B2EFD}" srcOrd="0" destOrd="0" presId="urn:microsoft.com/office/officeart/2005/8/layout/hierarchy3"/>
    <dgm:cxn modelId="{D1CE1F73-31E6-4317-86B6-0023DD69B041}" type="presOf" srcId="{495D7BE1-C2F3-4291-94AE-7D8E54F6A87B}" destId="{65C57CC1-86EF-41F9-8DA5-39B16E4F2ABC}" srcOrd="1" destOrd="0" presId="urn:microsoft.com/office/officeart/2005/8/layout/hierarchy3"/>
    <dgm:cxn modelId="{445A33AC-B421-4416-BFE6-BD9CE74D9008}" type="presOf" srcId="{495D7BE1-C2F3-4291-94AE-7D8E54F6A87B}" destId="{07636E46-8F8A-4EAE-9E8E-634D316B7002}" srcOrd="0" destOrd="0" presId="urn:microsoft.com/office/officeart/2005/8/layout/hierarchy3"/>
    <dgm:cxn modelId="{5839B531-253C-4D12-BB64-6E7659DF43EC}" type="presOf" srcId="{8A6E27F1-8BA8-4960-93A5-B8644E59E1AB}" destId="{4803F708-49DD-47CD-8C02-994ABC0F4C9E}" srcOrd="0" destOrd="0" presId="urn:microsoft.com/office/officeart/2005/8/layout/hierarchy3"/>
    <dgm:cxn modelId="{79A9C2FD-8A98-47E3-BD91-0A762C6C7FDA}" srcId="{EF90787C-5559-4585-9596-BF17000A2383}" destId="{E57BDC29-CC58-406F-B447-65EC3D0F949A}" srcOrd="0" destOrd="0" parTransId="{E51F7F3D-6E60-4776-B221-A1A3D79ACF17}" sibTransId="{FA7B94FC-E1F0-4A5E-90D7-1EAE8260B81E}"/>
    <dgm:cxn modelId="{5BB144F6-5F4D-479C-BBAE-30650D7610E1}" type="presOf" srcId="{233FDBE6-5009-4DC3-9383-D5C3691A7BD9}" destId="{C9D76363-5850-465B-9956-4E90D65B1D39}" srcOrd="0" destOrd="0" presId="urn:microsoft.com/office/officeart/2005/8/layout/hierarchy3"/>
    <dgm:cxn modelId="{6AB735E4-50E3-42D4-B9BA-5201113130E7}" type="presOf" srcId="{15FEAA94-9404-48BE-B97C-2431623A3D8A}" destId="{EF6E3A5B-D9F3-4F6D-9D8F-41099FCF5AE9}" srcOrd="0" destOrd="0" presId="urn:microsoft.com/office/officeart/2005/8/layout/hierarchy3"/>
    <dgm:cxn modelId="{574511A2-17BE-4FCA-82F2-7C31C7602D30}" type="presOf" srcId="{E51F7F3D-6E60-4776-B221-A1A3D79ACF17}" destId="{15A73DB6-C948-44A7-A7FB-2F2F5EDD1D2F}" srcOrd="0" destOrd="0" presId="urn:microsoft.com/office/officeart/2005/8/layout/hierarchy3"/>
    <dgm:cxn modelId="{1D9DA7C1-2A6D-4EA5-8760-9D1FA4CA8D32}" type="presOf" srcId="{1FBFF8C4-F1AC-44CA-BA20-BF9983AEE32F}" destId="{C71EDF9B-90FE-46AE-81EA-4785815679A4}" srcOrd="0" destOrd="0" presId="urn:microsoft.com/office/officeart/2005/8/layout/hierarchy3"/>
    <dgm:cxn modelId="{71CCC46F-83CD-4B83-AF40-79314753BDA3}" type="presOf" srcId="{04E10288-B986-43C4-A9A4-7E93ABAA1BFE}" destId="{E5C5FA67-1F2E-4701-B4C5-41BC8B84FE84}" srcOrd="0" destOrd="0" presId="urn:microsoft.com/office/officeart/2005/8/layout/hierarchy3"/>
    <dgm:cxn modelId="{2E406DC3-98D3-47A7-BA66-8423332168FC}" type="presOf" srcId="{3CEDC1CB-9F8E-4285-9CB5-41C91A8AB3E0}" destId="{8183D1F5-2C32-4DB8-8CF7-E08AEA9478F0}" srcOrd="0" destOrd="0" presId="urn:microsoft.com/office/officeart/2005/8/layout/hierarchy3"/>
    <dgm:cxn modelId="{9FF45A8F-FD41-4A95-A54E-D12901394338}" type="presOf" srcId="{EF90787C-5559-4585-9596-BF17000A2383}" destId="{C04A6D70-3840-4056-A9D6-FC0431332ADC}" srcOrd="1" destOrd="0" presId="urn:microsoft.com/office/officeart/2005/8/layout/hierarchy3"/>
    <dgm:cxn modelId="{70EF1A1A-6007-4B12-85BD-3CDE4E6338CD}" type="presOf" srcId="{68BAD4AF-8A7A-48C5-9AC3-70482CE9003B}" destId="{80E3D4D8-AEDC-42C2-A311-964E76ABAD70}" srcOrd="0" destOrd="0" presId="urn:microsoft.com/office/officeart/2005/8/layout/hierarchy3"/>
    <dgm:cxn modelId="{0CDF60B4-B69F-4ABE-BF03-DC10478C430D}" srcId="{495D7BE1-C2F3-4291-94AE-7D8E54F6A87B}" destId="{F5D38A6C-7772-46C9-AF6C-2FA470701DAF}" srcOrd="0" destOrd="0" parTransId="{31CF5CBB-5993-4E56-A374-CB7F9697F633}" sibTransId="{6F36DE2D-7E10-47EF-8CC0-B781CB80BDC9}"/>
    <dgm:cxn modelId="{9CE739CF-2EA1-45D0-94D1-DA84D1E77BE2}" srcId="{EF90787C-5559-4585-9596-BF17000A2383}" destId="{D3C64A6C-FC3F-4F58-AAF6-B043C7A95CE1}" srcOrd="2" destOrd="0" parTransId="{04E10288-B986-43C4-A9A4-7E93ABAA1BFE}" sibTransId="{450FDEC6-8D38-4381-9D0C-04A41D98EB86}"/>
    <dgm:cxn modelId="{C692480A-CC3F-42F6-BC90-B18FE5BD9BFD}" type="presOf" srcId="{A5B9F91B-0E0F-447A-8EE4-9C0C73B58D75}" destId="{1DB0B2F1-8B38-42C3-82B9-FFA87A8365EE}" srcOrd="0" destOrd="0" presId="urn:microsoft.com/office/officeart/2005/8/layout/hierarchy3"/>
    <dgm:cxn modelId="{4439CC00-9AA7-4003-9A6A-C43D04D5AC13}" type="presOf" srcId="{0ACA1105-E8CA-412B-8A06-C6EAC7FA3389}" destId="{4EBA3879-8F34-4AF0-BAC9-9510B3F81E8B}" srcOrd="0" destOrd="0" presId="urn:microsoft.com/office/officeart/2005/8/layout/hierarchy3"/>
    <dgm:cxn modelId="{C61CDC27-2839-425A-B299-565007BF3427}" srcId="{328ED698-9DB9-4E25-8908-A85ABE97283F}" destId="{1FBFF8C4-F1AC-44CA-BA20-BF9983AEE32F}" srcOrd="3" destOrd="0" parTransId="{15E4AE03-EADA-410E-8EA7-2D6717E0D47F}" sibTransId="{DEB9EC5D-EE5B-4095-B74E-16BE6DAA34FC}"/>
    <dgm:cxn modelId="{01092CBD-F20F-471A-99CD-3A7232BE97EA}" type="presOf" srcId="{D3C64A6C-FC3F-4F58-AAF6-B043C7A95CE1}" destId="{FBEA5AA5-D6BA-49F4-898A-864A416609F1}" srcOrd="0" destOrd="0" presId="urn:microsoft.com/office/officeart/2005/8/layout/hierarchy3"/>
    <dgm:cxn modelId="{3B0182DD-1FA4-46E3-BD13-2BF6624885D2}" srcId="{495D7BE1-C2F3-4291-94AE-7D8E54F6A87B}" destId="{B57C1EEA-48CA-4D96-81D9-D29DF19A71BC}" srcOrd="1" destOrd="0" parTransId="{68BAD4AF-8A7A-48C5-9AC3-70482CE9003B}" sibTransId="{EFB5631A-CE0C-48D3-B910-A0ECB7B44EDD}"/>
    <dgm:cxn modelId="{93C17B27-48F3-46C2-80EB-5D7D2BA102E8}" type="presOf" srcId="{BA848A39-11D1-4A3D-8323-247D0BE42356}" destId="{383AEA28-8BE4-4908-A04D-BB4E58E8FB53}" srcOrd="0" destOrd="0" presId="urn:microsoft.com/office/officeart/2005/8/layout/hierarchy3"/>
    <dgm:cxn modelId="{C63F60EA-2440-4AC5-B2AF-897306FD6206}" srcId="{328ED698-9DB9-4E25-8908-A85ABE97283F}" destId="{495D7BE1-C2F3-4291-94AE-7D8E54F6A87B}" srcOrd="0" destOrd="0" parTransId="{FE0148E7-D297-4611-B0C1-2738F1978B61}" sibTransId="{C0BC69E2-2DF5-4F8B-A53F-CECBC53F0146}"/>
    <dgm:cxn modelId="{487033C7-88C7-4878-A074-5B4D5CFC0E0A}" type="presOf" srcId="{F5D38A6C-7772-46C9-AF6C-2FA470701DAF}" destId="{9164EFE2-42C9-4CA8-950D-B3E1B0E962B1}" srcOrd="0" destOrd="0" presId="urn:microsoft.com/office/officeart/2005/8/layout/hierarchy3"/>
    <dgm:cxn modelId="{47199862-D5CB-45CE-944D-F300768EC605}" srcId="{1FBFF8C4-F1AC-44CA-BA20-BF9983AEE32F}" destId="{BA848A39-11D1-4A3D-8323-247D0BE42356}" srcOrd="0" destOrd="0" parTransId="{9072A359-2135-4378-A338-95B09BE53606}" sibTransId="{E4E83BA7-00F1-41AF-8664-4FD6474732B8}"/>
    <dgm:cxn modelId="{140D7B7A-2A9E-4F0E-AA35-102A943798E2}" type="presOf" srcId="{E57BDC29-CC58-406F-B447-65EC3D0F949A}" destId="{4A7B4AC5-1C49-4BEF-A45C-FAEC2D9ADD3E}" srcOrd="0" destOrd="0" presId="urn:microsoft.com/office/officeart/2005/8/layout/hierarchy3"/>
    <dgm:cxn modelId="{F89138A4-7B7C-4455-AD78-25459211C3BB}" srcId="{1FBFF8C4-F1AC-44CA-BA20-BF9983AEE32F}" destId="{3CEDC1CB-9F8E-4285-9CB5-41C91A8AB3E0}" srcOrd="2" destOrd="0" parTransId="{0ACA1105-E8CA-412B-8A06-C6EAC7FA3389}" sibTransId="{B40DC4F2-942C-47D4-9BF4-CAB11A3695B0}"/>
    <dgm:cxn modelId="{05311C0E-33E8-4D61-9C96-317F39D6F484}" srcId="{1FBFF8C4-F1AC-44CA-BA20-BF9983AEE32F}" destId="{233FDBE6-5009-4DC3-9383-D5C3691A7BD9}" srcOrd="1" destOrd="0" parTransId="{6CDC95D3-EC90-4D93-B8A0-19DAAA1D070F}" sibTransId="{F14BA025-55EB-4B36-B9BD-38C31C815A0C}"/>
    <dgm:cxn modelId="{0AA728A8-B303-4CED-AFDD-8180961FBA79}" type="presParOf" srcId="{72E7D890-E250-4839-888E-FF9739EE5A76}" destId="{120AE366-5622-4189-9A0B-7A2797C9C4DA}" srcOrd="0" destOrd="0" presId="urn:microsoft.com/office/officeart/2005/8/layout/hierarchy3"/>
    <dgm:cxn modelId="{3D595517-D771-464C-9E8D-A2E7426D9207}" type="presParOf" srcId="{120AE366-5622-4189-9A0B-7A2797C9C4DA}" destId="{203AC709-2D14-4E7D-92AB-1CD5A03483E9}" srcOrd="0" destOrd="0" presId="urn:microsoft.com/office/officeart/2005/8/layout/hierarchy3"/>
    <dgm:cxn modelId="{1965417F-A6F4-4660-8DA4-C615BF3CF604}" type="presParOf" srcId="{203AC709-2D14-4E7D-92AB-1CD5A03483E9}" destId="{07636E46-8F8A-4EAE-9E8E-634D316B7002}" srcOrd="0" destOrd="0" presId="urn:microsoft.com/office/officeart/2005/8/layout/hierarchy3"/>
    <dgm:cxn modelId="{14BEA9A7-DF9B-48F7-8EDC-4B61B955F4CB}" type="presParOf" srcId="{203AC709-2D14-4E7D-92AB-1CD5A03483E9}" destId="{65C57CC1-86EF-41F9-8DA5-39B16E4F2ABC}" srcOrd="1" destOrd="0" presId="urn:microsoft.com/office/officeart/2005/8/layout/hierarchy3"/>
    <dgm:cxn modelId="{26D2FC44-B7C3-4E78-A762-93F0C8507FCA}" type="presParOf" srcId="{120AE366-5622-4189-9A0B-7A2797C9C4DA}" destId="{6C6A4601-C316-48F9-8A41-81415DDD524D}" srcOrd="1" destOrd="0" presId="urn:microsoft.com/office/officeart/2005/8/layout/hierarchy3"/>
    <dgm:cxn modelId="{079A8C2F-A344-4197-BCC3-4CEC423E4C86}" type="presParOf" srcId="{6C6A4601-C316-48F9-8A41-81415DDD524D}" destId="{4946A4E4-AD36-4993-ADCC-AF8DCCAA92F2}" srcOrd="0" destOrd="0" presId="urn:microsoft.com/office/officeart/2005/8/layout/hierarchy3"/>
    <dgm:cxn modelId="{B5B531D3-46B3-4CE0-ABCE-8B350BBB4805}" type="presParOf" srcId="{6C6A4601-C316-48F9-8A41-81415DDD524D}" destId="{9164EFE2-42C9-4CA8-950D-B3E1B0E962B1}" srcOrd="1" destOrd="0" presId="urn:microsoft.com/office/officeart/2005/8/layout/hierarchy3"/>
    <dgm:cxn modelId="{A0D29860-8909-4DD6-8185-7173E4C13A0C}" type="presParOf" srcId="{6C6A4601-C316-48F9-8A41-81415DDD524D}" destId="{80E3D4D8-AEDC-42C2-A311-964E76ABAD70}" srcOrd="2" destOrd="0" presId="urn:microsoft.com/office/officeart/2005/8/layout/hierarchy3"/>
    <dgm:cxn modelId="{A6718465-9E29-4698-AC10-44934F273228}" type="presParOf" srcId="{6C6A4601-C316-48F9-8A41-81415DDD524D}" destId="{4B8F8F81-A5AE-4C98-AC11-AF71C66B2EFD}" srcOrd="3" destOrd="0" presId="urn:microsoft.com/office/officeart/2005/8/layout/hierarchy3"/>
    <dgm:cxn modelId="{945121FD-3133-419C-ACCD-C527CC75208B}" type="presParOf" srcId="{72E7D890-E250-4839-888E-FF9739EE5A76}" destId="{3B41F104-8725-43FA-A398-CBC23C679967}" srcOrd="1" destOrd="0" presId="urn:microsoft.com/office/officeart/2005/8/layout/hierarchy3"/>
    <dgm:cxn modelId="{18215C5A-C2FF-4CE1-9C01-B13A27D8FE96}" type="presParOf" srcId="{3B41F104-8725-43FA-A398-CBC23C679967}" destId="{942A32A2-2CE6-4588-BAE5-27FF8DB838AD}" srcOrd="0" destOrd="0" presId="urn:microsoft.com/office/officeart/2005/8/layout/hierarchy3"/>
    <dgm:cxn modelId="{3F9F1967-3BBC-488F-B320-3844C1B4727B}" type="presParOf" srcId="{942A32A2-2CE6-4588-BAE5-27FF8DB838AD}" destId="{F01F1FC0-3F8B-49FE-B629-5799C000E7E1}" srcOrd="0" destOrd="0" presId="urn:microsoft.com/office/officeart/2005/8/layout/hierarchy3"/>
    <dgm:cxn modelId="{33F0744C-4293-4AF0-86BE-CBC3C31F7726}" type="presParOf" srcId="{942A32A2-2CE6-4588-BAE5-27FF8DB838AD}" destId="{C04A6D70-3840-4056-A9D6-FC0431332ADC}" srcOrd="1" destOrd="0" presId="urn:microsoft.com/office/officeart/2005/8/layout/hierarchy3"/>
    <dgm:cxn modelId="{8EBA5C09-C569-4C64-BC77-2C950950465E}" type="presParOf" srcId="{3B41F104-8725-43FA-A398-CBC23C679967}" destId="{81AF213E-7A67-43D0-B401-0C52C39BCD6A}" srcOrd="1" destOrd="0" presId="urn:microsoft.com/office/officeart/2005/8/layout/hierarchy3"/>
    <dgm:cxn modelId="{09FF4F7E-7825-4CF4-B925-0C62E83DE1F5}" type="presParOf" srcId="{81AF213E-7A67-43D0-B401-0C52C39BCD6A}" destId="{15A73DB6-C948-44A7-A7FB-2F2F5EDD1D2F}" srcOrd="0" destOrd="0" presId="urn:microsoft.com/office/officeart/2005/8/layout/hierarchy3"/>
    <dgm:cxn modelId="{BA9A54BC-3879-40C1-8408-CB8DF9489C2D}" type="presParOf" srcId="{81AF213E-7A67-43D0-B401-0C52C39BCD6A}" destId="{4A7B4AC5-1C49-4BEF-A45C-FAEC2D9ADD3E}" srcOrd="1" destOrd="0" presId="urn:microsoft.com/office/officeart/2005/8/layout/hierarchy3"/>
    <dgm:cxn modelId="{1DDCDA04-E33E-4E1F-A5E1-220C1F1D8E6B}" type="presParOf" srcId="{81AF213E-7A67-43D0-B401-0C52C39BCD6A}" destId="{4803F708-49DD-47CD-8C02-994ABC0F4C9E}" srcOrd="2" destOrd="0" presId="urn:microsoft.com/office/officeart/2005/8/layout/hierarchy3"/>
    <dgm:cxn modelId="{85E03542-4C76-4126-AC47-F753A2E5A775}" type="presParOf" srcId="{81AF213E-7A67-43D0-B401-0C52C39BCD6A}" destId="{1D1F07E4-5C80-4A07-82AC-FFB91A73CEE0}" srcOrd="3" destOrd="0" presId="urn:microsoft.com/office/officeart/2005/8/layout/hierarchy3"/>
    <dgm:cxn modelId="{C097D84E-7B7D-438D-812D-590C08FC82F2}" type="presParOf" srcId="{81AF213E-7A67-43D0-B401-0C52C39BCD6A}" destId="{E5C5FA67-1F2E-4701-B4C5-41BC8B84FE84}" srcOrd="4" destOrd="0" presId="urn:microsoft.com/office/officeart/2005/8/layout/hierarchy3"/>
    <dgm:cxn modelId="{152248D6-8A76-4515-A528-53CCCA33AA52}" type="presParOf" srcId="{81AF213E-7A67-43D0-B401-0C52C39BCD6A}" destId="{FBEA5AA5-D6BA-49F4-898A-864A416609F1}" srcOrd="5" destOrd="0" presId="urn:microsoft.com/office/officeart/2005/8/layout/hierarchy3"/>
    <dgm:cxn modelId="{A5D2AA55-30E2-4CB5-ABD4-0C02D3CA8EE1}" type="presParOf" srcId="{72E7D890-E250-4839-888E-FF9739EE5A76}" destId="{34ADD074-BFB5-468A-9834-F653E7D78145}" srcOrd="2" destOrd="0" presId="urn:microsoft.com/office/officeart/2005/8/layout/hierarchy3"/>
    <dgm:cxn modelId="{FD4B548D-035D-4EED-B04D-94AAD33AEAFC}" type="presParOf" srcId="{34ADD074-BFB5-468A-9834-F653E7D78145}" destId="{68B51487-D40B-43D6-83AC-738FABAA96D9}" srcOrd="0" destOrd="0" presId="urn:microsoft.com/office/officeart/2005/8/layout/hierarchy3"/>
    <dgm:cxn modelId="{538F3420-FAC8-4DCC-B8A3-E691F5CB8FB7}" type="presParOf" srcId="{68B51487-D40B-43D6-83AC-738FABAA96D9}" destId="{4E13C34E-E4F2-4A7E-AF99-77085C4322B5}" srcOrd="0" destOrd="0" presId="urn:microsoft.com/office/officeart/2005/8/layout/hierarchy3"/>
    <dgm:cxn modelId="{31181A37-31F0-4778-B9D1-6F0BCE68C0A4}" type="presParOf" srcId="{68B51487-D40B-43D6-83AC-738FABAA96D9}" destId="{CA9FA4B1-76DD-4D4B-9853-ECC0203E9DA7}" srcOrd="1" destOrd="0" presId="urn:microsoft.com/office/officeart/2005/8/layout/hierarchy3"/>
    <dgm:cxn modelId="{1630B618-B704-406F-8737-2D2C22A9CE21}" type="presParOf" srcId="{34ADD074-BFB5-468A-9834-F653E7D78145}" destId="{8C340537-F510-47D3-ADB2-5DC0473EB958}" srcOrd="1" destOrd="0" presId="urn:microsoft.com/office/officeart/2005/8/layout/hierarchy3"/>
    <dgm:cxn modelId="{DCFF397A-8975-4854-907A-57E2E38182D8}" type="presParOf" srcId="{8C340537-F510-47D3-ADB2-5DC0473EB958}" destId="{1DB0B2F1-8B38-42C3-82B9-FFA87A8365EE}" srcOrd="0" destOrd="0" presId="urn:microsoft.com/office/officeart/2005/8/layout/hierarchy3"/>
    <dgm:cxn modelId="{1B62892A-41FC-4E34-878A-3A700E2E06FE}" type="presParOf" srcId="{8C340537-F510-47D3-ADB2-5DC0473EB958}" destId="{914723AE-FF9B-4E1D-A91D-E97278607BF4}" srcOrd="1" destOrd="0" presId="urn:microsoft.com/office/officeart/2005/8/layout/hierarchy3"/>
    <dgm:cxn modelId="{96B3C483-990D-41D0-BC4F-A4394E956CDD}" type="presParOf" srcId="{72E7D890-E250-4839-888E-FF9739EE5A76}" destId="{D2FD8348-656D-4B8D-8E25-3151F1EB987F}" srcOrd="3" destOrd="0" presId="urn:microsoft.com/office/officeart/2005/8/layout/hierarchy3"/>
    <dgm:cxn modelId="{1D7DC1D2-84E5-4320-BA5B-149AD2F26339}" type="presParOf" srcId="{D2FD8348-656D-4B8D-8E25-3151F1EB987F}" destId="{87ECA62E-BD3F-4456-98EA-794F71BFC8FF}" srcOrd="0" destOrd="0" presId="urn:microsoft.com/office/officeart/2005/8/layout/hierarchy3"/>
    <dgm:cxn modelId="{D5E7B1F3-3D2B-4F2F-B80E-6A19A874D1F8}" type="presParOf" srcId="{87ECA62E-BD3F-4456-98EA-794F71BFC8FF}" destId="{C71EDF9B-90FE-46AE-81EA-4785815679A4}" srcOrd="0" destOrd="0" presId="urn:microsoft.com/office/officeart/2005/8/layout/hierarchy3"/>
    <dgm:cxn modelId="{4E7E85E7-58CD-464A-88BC-45C8A5376562}" type="presParOf" srcId="{87ECA62E-BD3F-4456-98EA-794F71BFC8FF}" destId="{821DF066-2BB0-4AAF-856B-5B89BB429933}" srcOrd="1" destOrd="0" presId="urn:microsoft.com/office/officeart/2005/8/layout/hierarchy3"/>
    <dgm:cxn modelId="{BAA972E5-E3AB-43AF-A609-2F1A1631BBE3}" type="presParOf" srcId="{D2FD8348-656D-4B8D-8E25-3151F1EB987F}" destId="{C6586679-F673-4E46-B3C8-E0DEDF4623A6}" srcOrd="1" destOrd="0" presId="urn:microsoft.com/office/officeart/2005/8/layout/hierarchy3"/>
    <dgm:cxn modelId="{318CCF92-EE65-4B75-8719-4DD0A4CA3BED}" type="presParOf" srcId="{C6586679-F673-4E46-B3C8-E0DEDF4623A6}" destId="{14332E61-4C64-4FBD-A4CB-A25C1FAAC8BC}" srcOrd="0" destOrd="0" presId="urn:microsoft.com/office/officeart/2005/8/layout/hierarchy3"/>
    <dgm:cxn modelId="{9EDEBF2D-8016-450B-B702-93532B50293B}" type="presParOf" srcId="{C6586679-F673-4E46-B3C8-E0DEDF4623A6}" destId="{383AEA28-8BE4-4908-A04D-BB4E58E8FB53}" srcOrd="1" destOrd="0" presId="urn:microsoft.com/office/officeart/2005/8/layout/hierarchy3"/>
    <dgm:cxn modelId="{4E963852-1387-4D2A-983D-F2C3A08EEA4E}" type="presParOf" srcId="{C6586679-F673-4E46-B3C8-E0DEDF4623A6}" destId="{F176F603-1F03-4964-87AC-7F5D0E98348A}" srcOrd="2" destOrd="0" presId="urn:microsoft.com/office/officeart/2005/8/layout/hierarchy3"/>
    <dgm:cxn modelId="{940D065B-0091-4721-9763-55A342AB5FCA}" type="presParOf" srcId="{C6586679-F673-4E46-B3C8-E0DEDF4623A6}" destId="{C9D76363-5850-465B-9956-4E90D65B1D39}" srcOrd="3" destOrd="0" presId="urn:microsoft.com/office/officeart/2005/8/layout/hierarchy3"/>
    <dgm:cxn modelId="{1D677D3D-2290-4D4A-B7A6-71E77FFDF025}" type="presParOf" srcId="{C6586679-F673-4E46-B3C8-E0DEDF4623A6}" destId="{4EBA3879-8F34-4AF0-BAC9-9510B3F81E8B}" srcOrd="4" destOrd="0" presId="urn:microsoft.com/office/officeart/2005/8/layout/hierarchy3"/>
    <dgm:cxn modelId="{4752FC4F-F284-4F81-9E20-0704A9E872D8}" type="presParOf" srcId="{C6586679-F673-4E46-B3C8-E0DEDF4623A6}" destId="{8183D1F5-2C32-4DB8-8CF7-E08AEA9478F0}" srcOrd="5" destOrd="0" presId="urn:microsoft.com/office/officeart/2005/8/layout/hierarchy3"/>
    <dgm:cxn modelId="{48773EFA-F80F-48E5-BBCD-3F2FF7504328}" type="presParOf" srcId="{C6586679-F673-4E46-B3C8-E0DEDF4623A6}" destId="{EF6E3A5B-D9F3-4F6D-9D8F-41099FCF5AE9}" srcOrd="6" destOrd="0" presId="urn:microsoft.com/office/officeart/2005/8/layout/hierarchy3"/>
    <dgm:cxn modelId="{0A5DF263-AA52-4FE7-99A7-1A098AF6BC15}" type="presParOf" srcId="{C6586679-F673-4E46-B3C8-E0DEDF4623A6}" destId="{8D9B0706-0154-4D55-ABC8-5979F25F68E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36E46-8F8A-4EAE-9E8E-634D316B7002}">
      <dsp:nvSpPr>
        <dsp:cNvPr id="0" name=""/>
        <dsp:cNvSpPr/>
      </dsp:nvSpPr>
      <dsp:spPr>
        <a:xfrm>
          <a:off x="76301" y="1382"/>
          <a:ext cx="1689720" cy="844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Эл.почты</a:t>
          </a:r>
          <a:r>
            <a:rPr lang="ru-RU" sz="1400" kern="1200" dirty="0"/>
            <a:t> участников образовательного процесса</a:t>
          </a:r>
        </a:p>
      </dsp:txBody>
      <dsp:txXfrm>
        <a:off x="101046" y="26127"/>
        <a:ext cx="1640230" cy="795370"/>
      </dsp:txXfrm>
    </dsp:sp>
    <dsp:sp modelId="{4946A4E4-AD36-4993-ADCC-AF8DCCAA92F2}">
      <dsp:nvSpPr>
        <dsp:cNvPr id="0" name=""/>
        <dsp:cNvSpPr/>
      </dsp:nvSpPr>
      <dsp:spPr>
        <a:xfrm>
          <a:off x="245273" y="846242"/>
          <a:ext cx="168972" cy="987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578"/>
              </a:lnTo>
              <a:lnTo>
                <a:pt x="168972" y="987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4EFE2-42C9-4CA8-950D-B3E1B0E962B1}">
      <dsp:nvSpPr>
        <dsp:cNvPr id="0" name=""/>
        <dsp:cNvSpPr/>
      </dsp:nvSpPr>
      <dsp:spPr>
        <a:xfrm>
          <a:off x="414245" y="1057457"/>
          <a:ext cx="1571561" cy="1552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1. </a:t>
          </a:r>
          <a:r>
            <a:rPr lang="ru-RU" sz="1000" b="1" kern="1200" dirty="0"/>
            <a:t>Ответственный по ОО </a:t>
          </a:r>
          <a:r>
            <a:rPr lang="ru-RU" sz="1000" kern="1200" dirty="0"/>
            <a:t>с </a:t>
          </a:r>
          <a:r>
            <a:rPr lang="ru-RU" sz="1000" kern="1200" dirty="0" err="1"/>
            <a:t>кл</a:t>
          </a:r>
          <a:r>
            <a:rPr lang="ru-RU" sz="1000" kern="1200" dirty="0"/>
            <a:t>. руководителями д. провести ревизию на наличие у всех участников образовательного процесса почтовых ящиков.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2. Составить реестр </a:t>
          </a:r>
          <a:r>
            <a:rPr lang="ru-RU" sz="1000" kern="1200" dirty="0" err="1"/>
            <a:t>эл.адресов</a:t>
          </a:r>
          <a:r>
            <a:rPr lang="ru-RU" sz="1000" kern="1200" dirty="0"/>
            <a:t>.</a:t>
          </a:r>
        </a:p>
      </dsp:txBody>
      <dsp:txXfrm>
        <a:off x="459723" y="1102935"/>
        <a:ext cx="1480605" cy="1461770"/>
      </dsp:txXfrm>
    </dsp:sp>
    <dsp:sp modelId="{80E3D4D8-AEDC-42C2-A311-964E76ABAD70}">
      <dsp:nvSpPr>
        <dsp:cNvPr id="0" name=""/>
        <dsp:cNvSpPr/>
      </dsp:nvSpPr>
      <dsp:spPr>
        <a:xfrm>
          <a:off x="245273" y="846242"/>
          <a:ext cx="168985" cy="2723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3904"/>
              </a:lnTo>
              <a:lnTo>
                <a:pt x="168985" y="2723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F8F81-A5AE-4C98-AC11-AF71C66B2EFD}">
      <dsp:nvSpPr>
        <dsp:cNvPr id="0" name=""/>
        <dsp:cNvSpPr/>
      </dsp:nvSpPr>
      <dsp:spPr>
        <a:xfrm>
          <a:off x="414258" y="2871896"/>
          <a:ext cx="1571561" cy="1396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2. </a:t>
          </a:r>
          <a:r>
            <a:rPr lang="ru-RU" sz="1000" b="1" kern="1200" dirty="0"/>
            <a:t>Ответственный по ОО </a:t>
          </a:r>
          <a:r>
            <a:rPr lang="ru-RU" sz="1000" kern="1200" dirty="0"/>
            <a:t>с </a:t>
          </a:r>
          <a:r>
            <a:rPr lang="ru-RU" sz="1000" kern="1200" dirty="0" err="1"/>
            <a:t>кл</a:t>
          </a:r>
          <a:r>
            <a:rPr lang="ru-RU" sz="1000" kern="1200" dirty="0"/>
            <a:t>. рук. д. организовать работу по регистрации</a:t>
          </a:r>
          <a:br>
            <a:rPr lang="ru-RU" sz="1000" kern="1200" dirty="0"/>
          </a:br>
          <a:r>
            <a:rPr lang="ru-RU" sz="1000" kern="1200" dirty="0"/>
            <a:t> </a:t>
          </a:r>
          <a:r>
            <a:rPr lang="en-US" sz="1000" kern="1200" dirty="0"/>
            <a:t>e-mail</a:t>
          </a:r>
          <a:r>
            <a:rPr lang="ru-RU" sz="1000" kern="1200" dirty="0"/>
            <a:t> и обеспечить 100% наличие почтовых ящиков у всех участников образовательного процесса. Обновить реестр.</a:t>
          </a:r>
        </a:p>
      </dsp:txBody>
      <dsp:txXfrm>
        <a:off x="455160" y="2912798"/>
        <a:ext cx="1489757" cy="1314698"/>
      </dsp:txXfrm>
    </dsp:sp>
    <dsp:sp modelId="{F01F1FC0-3F8B-49FE-B629-5799C000E7E1}">
      <dsp:nvSpPr>
        <dsp:cNvPr id="0" name=""/>
        <dsp:cNvSpPr/>
      </dsp:nvSpPr>
      <dsp:spPr>
        <a:xfrm>
          <a:off x="2188451" y="1382"/>
          <a:ext cx="1689720" cy="844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Информация на сайте школы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(доступно для родителей)</a:t>
          </a:r>
        </a:p>
      </dsp:txBody>
      <dsp:txXfrm>
        <a:off x="2213196" y="26127"/>
        <a:ext cx="1640230" cy="795370"/>
      </dsp:txXfrm>
    </dsp:sp>
    <dsp:sp modelId="{15A73DB6-C948-44A7-A7FB-2F2F5EDD1D2F}">
      <dsp:nvSpPr>
        <dsp:cNvPr id="0" name=""/>
        <dsp:cNvSpPr/>
      </dsp:nvSpPr>
      <dsp:spPr>
        <a:xfrm>
          <a:off x="2357423" y="846242"/>
          <a:ext cx="168972" cy="633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645"/>
              </a:lnTo>
              <a:lnTo>
                <a:pt x="168972" y="633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B4AC5-1C49-4BEF-A45C-FAEC2D9ADD3E}">
      <dsp:nvSpPr>
        <dsp:cNvPr id="0" name=""/>
        <dsp:cNvSpPr/>
      </dsp:nvSpPr>
      <dsp:spPr>
        <a:xfrm>
          <a:off x="2526395" y="1057457"/>
          <a:ext cx="1707739" cy="844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/>
            <a:t>Ответственный по ОО </a:t>
          </a:r>
          <a:r>
            <a:rPr lang="ru-RU" sz="1000" kern="1200" dirty="0"/>
            <a:t>должен сформировать таблицу для публикации на сайте ОО по шаблону.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551140" y="1082202"/>
        <a:ext cx="1658249" cy="795370"/>
      </dsp:txXfrm>
    </dsp:sp>
    <dsp:sp modelId="{4803F708-49DD-47CD-8C02-994ABC0F4C9E}">
      <dsp:nvSpPr>
        <dsp:cNvPr id="0" name=""/>
        <dsp:cNvSpPr/>
      </dsp:nvSpPr>
      <dsp:spPr>
        <a:xfrm>
          <a:off x="2357423" y="846242"/>
          <a:ext cx="168972" cy="1903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499"/>
              </a:lnTo>
              <a:lnTo>
                <a:pt x="168972" y="19034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F07E4-5C80-4A07-82AC-FFB91A73CEE0}">
      <dsp:nvSpPr>
        <dsp:cNvPr id="0" name=""/>
        <dsp:cNvSpPr/>
      </dsp:nvSpPr>
      <dsp:spPr>
        <a:xfrm>
          <a:off x="2526395" y="2113532"/>
          <a:ext cx="1740546" cy="1272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/>
            <a:t>Каждый учитель</a:t>
          </a:r>
          <a:r>
            <a:rPr lang="ru-RU" sz="1000" kern="1200" dirty="0"/>
            <a:t>, после обучающих </a:t>
          </a:r>
          <a:r>
            <a:rPr lang="ru-RU" sz="1000" kern="1200" dirty="0" err="1"/>
            <a:t>вебинаров</a:t>
          </a:r>
          <a:r>
            <a:rPr lang="ru-RU" sz="1000" kern="1200" dirty="0"/>
            <a:t>, должен указать какие Интернет платформы или другие ресурсы будут использованы им.</a:t>
          </a:r>
        </a:p>
      </dsp:txBody>
      <dsp:txXfrm>
        <a:off x="2563663" y="2150800"/>
        <a:ext cx="1666010" cy="1197882"/>
      </dsp:txXfrm>
    </dsp:sp>
    <dsp:sp modelId="{E5C5FA67-1F2E-4701-B4C5-41BC8B84FE84}">
      <dsp:nvSpPr>
        <dsp:cNvPr id="0" name=""/>
        <dsp:cNvSpPr/>
      </dsp:nvSpPr>
      <dsp:spPr>
        <a:xfrm>
          <a:off x="2357423" y="846242"/>
          <a:ext cx="211052" cy="338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751"/>
              </a:lnTo>
              <a:lnTo>
                <a:pt x="211052" y="3385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A5AA5-D6BA-49F4-898A-864A416609F1}">
      <dsp:nvSpPr>
        <dsp:cNvPr id="0" name=""/>
        <dsp:cNvSpPr/>
      </dsp:nvSpPr>
      <dsp:spPr>
        <a:xfrm>
          <a:off x="2568476" y="3492369"/>
          <a:ext cx="1708982" cy="1479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Ответственный за сайт ОО: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/>
            <a:t>1.</a:t>
          </a:r>
          <a:r>
            <a:rPr lang="ru-RU" sz="1000" b="1" kern="1200" dirty="0"/>
            <a:t> </a:t>
          </a:r>
          <a:r>
            <a:rPr lang="ru-RU" sz="1000" b="0" kern="1200" dirty="0"/>
            <a:t>Создать раздел на сайте ОО «ДО со 2.04.2020»;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/>
            <a:t>2. Опубликовать таблицу, которую ему передал ответственный по ОО с ФИО учителей и перечнем ресурсов</a:t>
          </a:r>
        </a:p>
      </dsp:txBody>
      <dsp:txXfrm>
        <a:off x="2611802" y="3535695"/>
        <a:ext cx="1622330" cy="1392596"/>
      </dsp:txXfrm>
    </dsp:sp>
    <dsp:sp modelId="{4E13C34E-E4F2-4A7E-AF99-77085C4322B5}">
      <dsp:nvSpPr>
        <dsp:cNvPr id="0" name=""/>
        <dsp:cNvSpPr/>
      </dsp:nvSpPr>
      <dsp:spPr>
        <a:xfrm>
          <a:off x="4351428" y="1382"/>
          <a:ext cx="1689720" cy="844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Информация для </a:t>
          </a:r>
          <a:r>
            <a:rPr lang="en-US" sz="1400" kern="1200" dirty="0"/>
            <a:t>websib.ru</a:t>
          </a:r>
          <a:endParaRPr lang="ru-RU" sz="1400" kern="1200" dirty="0"/>
        </a:p>
      </dsp:txBody>
      <dsp:txXfrm>
        <a:off x="4376173" y="26127"/>
        <a:ext cx="1640230" cy="795370"/>
      </dsp:txXfrm>
    </dsp:sp>
    <dsp:sp modelId="{1DB0B2F1-8B38-42C3-82B9-FFA87A8365EE}">
      <dsp:nvSpPr>
        <dsp:cNvPr id="0" name=""/>
        <dsp:cNvSpPr/>
      </dsp:nvSpPr>
      <dsp:spPr>
        <a:xfrm>
          <a:off x="4520400" y="846242"/>
          <a:ext cx="168972" cy="1176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581"/>
              </a:lnTo>
              <a:lnTo>
                <a:pt x="168972" y="11765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723AE-FF9B-4E1D-A91D-E97278607BF4}">
      <dsp:nvSpPr>
        <dsp:cNvPr id="0" name=""/>
        <dsp:cNvSpPr/>
      </dsp:nvSpPr>
      <dsp:spPr>
        <a:xfrm>
          <a:off x="4689372" y="1057457"/>
          <a:ext cx="1607302" cy="1930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Ответственный по ОО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Ведет учет по количеству о обучающихся в ОО переходящих на ДО с 2.04.2020: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 начальное, среднее, старшее звено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 Информацию публикует в ЛК и обновляет </a:t>
          </a:r>
          <a:r>
            <a:rPr lang="ru-RU" sz="1000" kern="1200" dirty="0" smtClean="0"/>
            <a:t>как только появляются новые дети </a:t>
          </a:r>
          <a:r>
            <a:rPr lang="en-US" sz="10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xmlns:r="http://schemas.openxmlformats.org/officeDocument/2006/relationships" r:id="rId1"/>
            </a:rPr>
            <a:t>http://websib.ru/</a:t>
          </a:r>
          <a:r>
            <a:rPr lang="ru-RU" sz="10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ru-RU" sz="1000" kern="1200" dirty="0">
            <a:solidFill>
              <a:srgbClr val="FF0000"/>
            </a:solidFill>
          </a:endParaRPr>
        </a:p>
      </dsp:txBody>
      <dsp:txXfrm>
        <a:off x="4736448" y="1104533"/>
        <a:ext cx="1513150" cy="1836581"/>
      </dsp:txXfrm>
    </dsp:sp>
    <dsp:sp modelId="{C71EDF9B-90FE-46AE-81EA-4785815679A4}">
      <dsp:nvSpPr>
        <dsp:cNvPr id="0" name=""/>
        <dsp:cNvSpPr/>
      </dsp:nvSpPr>
      <dsp:spPr>
        <a:xfrm>
          <a:off x="6463578" y="1382"/>
          <a:ext cx="1689720" cy="844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Организация </a:t>
          </a:r>
          <a:r>
            <a:rPr lang="ru-RU" sz="1200" kern="1200" dirty="0" err="1" smtClean="0"/>
            <a:t>файлообменника</a:t>
          </a: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(учитель информатики или сисадмин)</a:t>
          </a:r>
          <a:endParaRPr lang="ru-RU" sz="900" kern="1200" dirty="0"/>
        </a:p>
      </dsp:txBody>
      <dsp:txXfrm>
        <a:off x="6488323" y="26127"/>
        <a:ext cx="1640230" cy="795370"/>
      </dsp:txXfrm>
    </dsp:sp>
    <dsp:sp modelId="{14332E61-4C64-4FBD-A4CB-A25C1FAAC8BC}">
      <dsp:nvSpPr>
        <dsp:cNvPr id="0" name=""/>
        <dsp:cNvSpPr/>
      </dsp:nvSpPr>
      <dsp:spPr>
        <a:xfrm>
          <a:off x="6632550" y="846242"/>
          <a:ext cx="168972" cy="870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953"/>
              </a:lnTo>
              <a:lnTo>
                <a:pt x="168972" y="870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AEA28-8BE4-4908-A04D-BB4E58E8FB53}">
      <dsp:nvSpPr>
        <dsp:cNvPr id="0" name=""/>
        <dsp:cNvSpPr/>
      </dsp:nvSpPr>
      <dsp:spPr>
        <a:xfrm>
          <a:off x="6801522" y="1057457"/>
          <a:ext cx="1351776" cy="1319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Ответственный по ОО и </a:t>
          </a:r>
          <a:r>
            <a:rPr lang="ru-RU" sz="1000" b="1" kern="1200" dirty="0" smtClean="0"/>
            <a:t>отв. за </a:t>
          </a:r>
          <a:r>
            <a:rPr lang="ru-RU" sz="1000" b="1" kern="1200" dirty="0" err="1" smtClean="0"/>
            <a:t>файлобменник</a:t>
          </a:r>
          <a:endParaRPr lang="ru-RU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Д. организовать в каждой ОО файлообменник по предложенной схеме (</a:t>
          </a:r>
          <a:r>
            <a:rPr lang="ru-RU" sz="1000" kern="1200" dirty="0" err="1"/>
            <a:t>вебинар</a:t>
          </a:r>
          <a:r>
            <a:rPr lang="ru-RU" sz="1000" kern="1200" dirty="0"/>
            <a:t> 23.02.2020)</a:t>
          </a:r>
        </a:p>
      </dsp:txBody>
      <dsp:txXfrm>
        <a:off x="6840168" y="1096103"/>
        <a:ext cx="1274484" cy="1242185"/>
      </dsp:txXfrm>
    </dsp:sp>
    <dsp:sp modelId="{F176F603-1F03-4964-87AC-7F5D0E98348A}">
      <dsp:nvSpPr>
        <dsp:cNvPr id="0" name=""/>
        <dsp:cNvSpPr/>
      </dsp:nvSpPr>
      <dsp:spPr>
        <a:xfrm>
          <a:off x="6632550" y="846242"/>
          <a:ext cx="163902" cy="208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841"/>
              </a:lnTo>
              <a:lnTo>
                <a:pt x="163902" y="2085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76363-5850-465B-9956-4E90D65B1D39}">
      <dsp:nvSpPr>
        <dsp:cNvPr id="0" name=""/>
        <dsp:cNvSpPr/>
      </dsp:nvSpPr>
      <dsp:spPr>
        <a:xfrm>
          <a:off x="6796453" y="2545256"/>
          <a:ext cx="1351776" cy="773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учителя предметники </a:t>
          </a:r>
          <a:r>
            <a:rPr lang="ru-RU" sz="900" kern="1200" dirty="0" smtClean="0"/>
            <a:t>д. предоставлять за сутки до урока материалы о</a:t>
          </a:r>
          <a:r>
            <a:rPr lang="ru-RU" sz="900" b="1" kern="1200" dirty="0" smtClean="0"/>
            <a:t>тветственному по файлообменник д</a:t>
          </a:r>
          <a:r>
            <a:rPr lang="ru-RU" sz="900" b="1" kern="1200" dirty="0"/>
            <a:t>. </a:t>
          </a:r>
          <a:endParaRPr lang="ru-RU" sz="900" kern="1200" dirty="0"/>
        </a:p>
      </dsp:txBody>
      <dsp:txXfrm>
        <a:off x="6819113" y="2567916"/>
        <a:ext cx="1306456" cy="728335"/>
      </dsp:txXfrm>
    </dsp:sp>
    <dsp:sp modelId="{4EBA3879-8F34-4AF0-BAC9-9510B3F81E8B}">
      <dsp:nvSpPr>
        <dsp:cNvPr id="0" name=""/>
        <dsp:cNvSpPr/>
      </dsp:nvSpPr>
      <dsp:spPr>
        <a:xfrm>
          <a:off x="6632550" y="846242"/>
          <a:ext cx="173162" cy="3219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9182"/>
              </a:lnTo>
              <a:lnTo>
                <a:pt x="173162" y="3219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3D1F5-2C32-4DB8-8CF7-E08AEA9478F0}">
      <dsp:nvSpPr>
        <dsp:cNvPr id="0" name=""/>
        <dsp:cNvSpPr/>
      </dsp:nvSpPr>
      <dsp:spPr>
        <a:xfrm>
          <a:off x="6805713" y="3482189"/>
          <a:ext cx="1351776" cy="116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Ответственный за файлообменник </a:t>
          </a:r>
          <a:r>
            <a:rPr lang="ru-RU" sz="900" kern="1200" dirty="0" smtClean="0"/>
            <a:t>д. разместить материал в нужный класс и дату своевременно для организации учебного процесса и помещать в папки для доступа</a:t>
          </a:r>
          <a:endParaRPr lang="ru-RU" sz="900" kern="1200" dirty="0"/>
        </a:p>
      </dsp:txBody>
      <dsp:txXfrm>
        <a:off x="6839878" y="3516354"/>
        <a:ext cx="1283446" cy="1098142"/>
      </dsp:txXfrm>
    </dsp:sp>
    <dsp:sp modelId="{EF6E3A5B-D9F3-4F6D-9D8F-41099FCF5AE9}">
      <dsp:nvSpPr>
        <dsp:cNvPr id="0" name=""/>
        <dsp:cNvSpPr/>
      </dsp:nvSpPr>
      <dsp:spPr>
        <a:xfrm>
          <a:off x="6632550" y="846242"/>
          <a:ext cx="178231" cy="4397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7234"/>
              </a:lnTo>
              <a:lnTo>
                <a:pt x="178231" y="4397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B0706-0154-4D55-ABC8-5979F25F68E5}">
      <dsp:nvSpPr>
        <dsp:cNvPr id="0" name=""/>
        <dsp:cNvSpPr/>
      </dsp:nvSpPr>
      <dsp:spPr>
        <a:xfrm>
          <a:off x="6810782" y="4821047"/>
          <a:ext cx="1351776" cy="844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Ответственный по ОО и </a:t>
          </a:r>
          <a:r>
            <a:rPr lang="ru-RU" sz="1000" b="1" kern="1200" dirty="0" err="1" smtClean="0"/>
            <a:t>кл.рук</a:t>
          </a:r>
          <a:r>
            <a:rPr lang="ru-RU" sz="1000" kern="1200" dirty="0" smtClean="0"/>
            <a:t> получают доступ к папкам для контроля наличия материалов по его классу</a:t>
          </a:r>
          <a:endParaRPr lang="ru-RU" sz="1000" kern="1200" dirty="0"/>
        </a:p>
      </dsp:txBody>
      <dsp:txXfrm>
        <a:off x="6835527" y="4845792"/>
        <a:ext cx="1302286" cy="795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CAD21-C029-45B3-8FDB-1E06D8A292F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E0941-E90B-4630-9308-48739D88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36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A6DAD-8863-479D-8D09-DCB167B0565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86362"/>
            <a:ext cx="544957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C2AA5-583D-4B5F-870D-22972307B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9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DC680-CABC-4E08-9CDB-B32A8E96DC48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6A1C-7B05-4CA6-8749-CDEC5AAE85A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1" descr="oblc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5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DC680-CABC-4E08-9CDB-B32A8E96DC48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6A1C-7B05-4CA6-8749-CDEC5AAE8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9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DC680-CABC-4E08-9CDB-B32A8E96DC48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6A1C-7B05-4CA6-8749-CDEC5AAE8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7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19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6715172" cy="85723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DC680-CABC-4E08-9CDB-B32A8E96DC48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6A1C-7B05-4CA6-8749-CDEC5AAE85A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1" descr="oblc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33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DC680-CABC-4E08-9CDB-B32A8E96DC48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6A1C-7B05-4CA6-8749-CDEC5AAE85A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1" descr="oblc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07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DC680-CABC-4E08-9CDB-B32A8E96DC48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6A1C-7B05-4CA6-8749-CDEC5AAE85A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1" descr="oblc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10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DC680-CABC-4E08-9CDB-B32A8E96DC48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6A1C-7B05-4CA6-8749-CDEC5AAE85A5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1" descr="oblc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78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DC680-CABC-4E08-9CDB-B32A8E96DC48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6A1C-7B05-4CA6-8749-CDEC5AAE85A5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1" descr="oblc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4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DC680-CABC-4E08-9CDB-B32A8E96DC48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6A1C-7B05-4CA6-8749-CDEC5AAE8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2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DC680-CABC-4E08-9CDB-B32A8E96DC48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6A1C-7B05-4CA6-8749-CDEC5AAE8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2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DC680-CABC-4E08-9CDB-B32A8E96DC48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6A1C-7B05-4CA6-8749-CDEC5AAE8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4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36DC680-CABC-4E08-9CDB-B32A8E96DC48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7776A1C-7B05-4CA6-8749-CDEC5AAE8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2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usm@oblcit.ru" TargetMode="External"/><Relationship Id="rId2" Type="http://schemas.openxmlformats.org/officeDocument/2006/relationships/hyperlink" Target="mailto:saa@oblcit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v@oblcit.ru" TargetMode="External"/><Relationship Id="rId5" Type="http://schemas.openxmlformats.org/officeDocument/2006/relationships/hyperlink" Target="mailto:sia@oblcit.ru" TargetMode="External"/><Relationship Id="rId4" Type="http://schemas.openxmlformats.org/officeDocument/2006/relationships/hyperlink" Target="mailto:dda@oblcit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ebsib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ugv@oblcit.ru" TargetMode="External"/><Relationship Id="rId2" Type="http://schemas.openxmlformats.org/officeDocument/2006/relationships/hyperlink" Target="mailto:usm@oblcit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molkina@yaklass.ru" TargetMode="External"/><Relationship Id="rId2" Type="http://schemas.openxmlformats.org/officeDocument/2006/relationships/hyperlink" Target="mailto:ugv@oblcit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8874" y="1135557"/>
            <a:ext cx="7772400" cy="3443757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Организация ДО школьников, которые не будут посещать учебные занятия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по решению их родителей со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2 апреля 2020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C31A4-F580-4F0F-9514-380CA1EEFCEE}"/>
              </a:ext>
            </a:extLst>
          </p:cNvPr>
          <p:cNvSpPr txBox="1"/>
          <p:nvPr/>
        </p:nvSpPr>
        <p:spPr>
          <a:xfrm>
            <a:off x="1916582" y="5420566"/>
            <a:ext cx="6854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Ким Неля Андреевна, заместитель директора ГБУ ДПО НСО «ОблЦИТ</a:t>
            </a:r>
            <a:r>
              <a:rPr lang="ru-RU" sz="1400" b="1" dirty="0" smtClean="0">
                <a:solidFill>
                  <a:schemeClr val="tx2"/>
                </a:solidFill>
              </a:rPr>
              <a:t>»;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3898" y="199506"/>
            <a:ext cx="510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Вебинар</a:t>
            </a:r>
            <a:r>
              <a:rPr lang="ru-RU" sz="2800" b="1" dirty="0" smtClean="0">
                <a:solidFill>
                  <a:schemeClr val="bg1"/>
                </a:solidFill>
              </a:rPr>
              <a:t> 23 марта 2020 г.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E564E-624B-4730-8504-AF4EB4C57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70" y="0"/>
            <a:ext cx="5382075" cy="857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D0308-E43F-4EA7-8214-C06AFF359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329" y="857232"/>
            <a:ext cx="7852756" cy="5452128"/>
          </a:xfrm>
          <a:solidFill>
            <a:schemeClr val="bg1"/>
          </a:solidFill>
        </p:spPr>
        <p:txBody>
          <a:bodyPr/>
          <a:lstStyle/>
          <a:p>
            <a:r>
              <a:rPr lang="ru-RU" sz="1700" dirty="0" smtClean="0"/>
              <a:t>Сергеева </a:t>
            </a:r>
            <a:r>
              <a:rPr lang="ru-RU" sz="1700" dirty="0"/>
              <a:t>Анна Александровна, старший методист отдела дистанционного обучения ГБУ ДПО НСО «</a:t>
            </a:r>
            <a:r>
              <a:rPr lang="ru-RU" sz="1700" dirty="0" err="1"/>
              <a:t>ОблЦИТ</a:t>
            </a:r>
            <a:r>
              <a:rPr lang="ru-RU" sz="1700" dirty="0"/>
              <a:t>», телефон 8(383) 349-58-00 доп. 242, электронная почта </a:t>
            </a:r>
            <a:r>
              <a:rPr lang="en-US" sz="1700" u="sng" dirty="0" err="1">
                <a:hlinkClick r:id="rId2"/>
              </a:rPr>
              <a:t>saa</a:t>
            </a:r>
            <a:r>
              <a:rPr lang="ru-RU" sz="1700" u="sng" dirty="0">
                <a:hlinkClick r:id="rId2"/>
              </a:rPr>
              <a:t>@</a:t>
            </a:r>
            <a:r>
              <a:rPr lang="en-US" sz="1700" u="sng" dirty="0" err="1">
                <a:hlinkClick r:id="rId2"/>
              </a:rPr>
              <a:t>oblcit</a:t>
            </a:r>
            <a:r>
              <a:rPr lang="ru-RU" sz="1700" u="sng" dirty="0">
                <a:hlinkClick r:id="rId2"/>
              </a:rPr>
              <a:t>.</a:t>
            </a:r>
            <a:r>
              <a:rPr lang="en-US" sz="1700" u="sng" dirty="0" err="1" smtClean="0">
                <a:hlinkClick r:id="rId2"/>
              </a:rPr>
              <a:t>ru</a:t>
            </a:r>
            <a:r>
              <a:rPr lang="ru-RU" sz="1700" dirty="0" smtClean="0"/>
              <a:t>. </a:t>
            </a:r>
            <a:r>
              <a:rPr lang="en-US" sz="1700" dirty="0" err="1" smtClean="0"/>
              <a:t>Консультации</a:t>
            </a:r>
            <a:r>
              <a:rPr lang="en-US" sz="1700" dirty="0" smtClean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/>
              <a:t>вопросам</a:t>
            </a:r>
            <a:r>
              <a:rPr lang="en-US" sz="1700" dirty="0"/>
              <a:t> СДШ НСО, РСДО, </a:t>
            </a:r>
            <a:r>
              <a:rPr lang="en-US" sz="1700" dirty="0" smtClean="0"/>
              <a:t>РСДО-ЭОР</a:t>
            </a:r>
            <a:r>
              <a:rPr lang="ru-RU" sz="1700" dirty="0" smtClean="0"/>
              <a:t>;</a:t>
            </a:r>
          </a:p>
          <a:p>
            <a:r>
              <a:rPr lang="ru-RU" sz="1700" dirty="0" smtClean="0"/>
              <a:t>Слободчикова Сардана Михайловна, </a:t>
            </a:r>
            <a:r>
              <a:rPr lang="ru-RU" sz="1700" dirty="0"/>
              <a:t>старший методист отдела дистанционного обучения ГБУ ДПО НСО «</a:t>
            </a:r>
            <a:r>
              <a:rPr lang="ru-RU" sz="1700" dirty="0" err="1"/>
              <a:t>ОблЦИТ</a:t>
            </a:r>
            <a:r>
              <a:rPr lang="ru-RU" sz="1700" dirty="0"/>
              <a:t>», телефон 8(383) 349-58-00 доп. </a:t>
            </a:r>
            <a:r>
              <a:rPr lang="ru-RU" sz="1700" dirty="0" smtClean="0"/>
              <a:t>243, </a:t>
            </a:r>
            <a:r>
              <a:rPr lang="ru-RU" sz="1700" dirty="0"/>
              <a:t>электронная почта </a:t>
            </a:r>
            <a:r>
              <a:rPr lang="en-US" sz="1700" dirty="0" err="1" smtClean="0">
                <a:hlinkClick r:id="rId3"/>
              </a:rPr>
              <a:t>usm</a:t>
            </a:r>
            <a:r>
              <a:rPr lang="ru-RU" sz="1700" u="sng" dirty="0" smtClean="0">
                <a:hlinkClick r:id="rId3"/>
              </a:rPr>
              <a:t>@</a:t>
            </a:r>
            <a:r>
              <a:rPr lang="en-US" sz="1700" u="sng" dirty="0" err="1">
                <a:hlinkClick r:id="rId3"/>
              </a:rPr>
              <a:t>oblcit</a:t>
            </a:r>
            <a:r>
              <a:rPr lang="ru-RU" sz="1700" u="sng" dirty="0">
                <a:hlinkClick r:id="rId3"/>
              </a:rPr>
              <a:t>.</a:t>
            </a:r>
            <a:r>
              <a:rPr lang="en-US" sz="1700" u="sng" dirty="0" err="1" smtClean="0">
                <a:hlinkClick r:id="rId3"/>
              </a:rPr>
              <a:t>ru</a:t>
            </a:r>
            <a:r>
              <a:rPr lang="ru-RU" sz="1700" dirty="0" smtClean="0"/>
              <a:t>. </a:t>
            </a:r>
            <a:r>
              <a:rPr lang="en-US" sz="1700" dirty="0" err="1"/>
              <a:t>Консультации</a:t>
            </a:r>
            <a:r>
              <a:rPr lang="en-US" sz="1700" dirty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/>
              <a:t>вопросам</a:t>
            </a:r>
            <a:r>
              <a:rPr lang="en-US" sz="1700" dirty="0"/>
              <a:t> </a:t>
            </a:r>
            <a:r>
              <a:rPr lang="ru-RU" sz="1700" dirty="0" smtClean="0"/>
              <a:t>работа с почтой, </a:t>
            </a:r>
            <a:r>
              <a:rPr lang="ru-RU" sz="1700" dirty="0"/>
              <a:t>чат, </a:t>
            </a:r>
            <a:r>
              <a:rPr lang="ru-RU" sz="1700" dirty="0" smtClean="0"/>
              <a:t>файлообменник</a:t>
            </a:r>
            <a:r>
              <a:rPr lang="ru-RU" sz="1700" dirty="0"/>
              <a:t>, </a:t>
            </a:r>
            <a:r>
              <a:rPr lang="ru-RU" sz="1700" dirty="0" err="1"/>
              <a:t>Яндекс.Репетитор</a:t>
            </a:r>
            <a:r>
              <a:rPr lang="ru-RU" sz="1700" dirty="0"/>
              <a:t>, </a:t>
            </a:r>
            <a:r>
              <a:rPr lang="ru-RU" sz="1700" dirty="0" err="1"/>
              <a:t>РешуЕГЭ</a:t>
            </a:r>
            <a:r>
              <a:rPr lang="ru-RU" sz="1700" dirty="0"/>
              <a:t>, ОГЭ, </a:t>
            </a:r>
            <a:r>
              <a:rPr lang="ru-RU" sz="1700" dirty="0" err="1" smtClean="0"/>
              <a:t>видеоуроки</a:t>
            </a:r>
            <a:r>
              <a:rPr lang="ru-RU" sz="1700" dirty="0"/>
              <a:t>;</a:t>
            </a:r>
          </a:p>
          <a:p>
            <a:r>
              <a:rPr lang="ru-RU" sz="1700" dirty="0" smtClean="0"/>
              <a:t>Деревягина Диана Александровна, </a:t>
            </a:r>
            <a:r>
              <a:rPr lang="ru-RU" sz="1700" dirty="0"/>
              <a:t>старший методист отдела дистанционного обучения ГБУ ДПО НСО «</a:t>
            </a:r>
            <a:r>
              <a:rPr lang="ru-RU" sz="1700" dirty="0" err="1"/>
              <a:t>ОблЦИТ</a:t>
            </a:r>
            <a:r>
              <a:rPr lang="ru-RU" sz="1700" dirty="0"/>
              <a:t>», телефон 8(383) 349-58-00 доп. </a:t>
            </a:r>
            <a:r>
              <a:rPr lang="ru-RU" sz="1700" dirty="0" smtClean="0"/>
              <a:t>24</a:t>
            </a:r>
            <a:r>
              <a:rPr lang="en-US" sz="1700" dirty="0" smtClean="0"/>
              <a:t>1</a:t>
            </a:r>
            <a:r>
              <a:rPr lang="ru-RU" sz="1700" dirty="0" smtClean="0"/>
              <a:t>, </a:t>
            </a:r>
            <a:r>
              <a:rPr lang="ru-RU" sz="1700" dirty="0"/>
              <a:t>электронная почта </a:t>
            </a:r>
            <a:r>
              <a:rPr lang="en-US" sz="1700" dirty="0" err="1" smtClean="0">
                <a:hlinkClick r:id="rId4"/>
              </a:rPr>
              <a:t>dda</a:t>
            </a:r>
            <a:r>
              <a:rPr lang="ru-RU" sz="1700" u="sng" dirty="0" smtClean="0">
                <a:hlinkClick r:id="rId4"/>
              </a:rPr>
              <a:t>@</a:t>
            </a:r>
            <a:r>
              <a:rPr lang="en-US" sz="1700" u="sng" dirty="0" err="1">
                <a:hlinkClick r:id="rId4"/>
              </a:rPr>
              <a:t>oblcit</a:t>
            </a:r>
            <a:r>
              <a:rPr lang="ru-RU" sz="1700" u="sng" dirty="0">
                <a:hlinkClick r:id="rId4"/>
              </a:rPr>
              <a:t>.</a:t>
            </a:r>
            <a:r>
              <a:rPr lang="en-US" sz="1700" u="sng" dirty="0" err="1" smtClean="0">
                <a:hlinkClick r:id="rId4"/>
              </a:rPr>
              <a:t>ru</a:t>
            </a:r>
            <a:r>
              <a:rPr lang="ru-RU" sz="1700" dirty="0" smtClean="0"/>
              <a:t>. </a:t>
            </a:r>
            <a:r>
              <a:rPr lang="en-US" sz="1700" dirty="0" err="1"/>
              <a:t>Консультации</a:t>
            </a:r>
            <a:r>
              <a:rPr lang="en-US" sz="1700" dirty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 smtClean="0"/>
              <a:t>вопросам</a:t>
            </a:r>
            <a:r>
              <a:rPr lang="ru-RU" sz="1700" dirty="0" smtClean="0"/>
              <a:t> </a:t>
            </a:r>
            <a:r>
              <a:rPr lang="ru-RU" sz="1700" dirty="0" err="1" smtClean="0"/>
              <a:t>Яндекс.Репетитор</a:t>
            </a:r>
            <a:r>
              <a:rPr lang="ru-RU" sz="1700" dirty="0" smtClean="0"/>
              <a:t>, </a:t>
            </a:r>
            <a:r>
              <a:rPr lang="ru-RU" sz="1700" dirty="0" err="1" smtClean="0"/>
              <a:t>РешуЕГЭ</a:t>
            </a:r>
            <a:r>
              <a:rPr lang="ru-RU" sz="1700" dirty="0" smtClean="0"/>
              <a:t>, ОГЭ, </a:t>
            </a:r>
            <a:r>
              <a:rPr lang="ru-RU" sz="1700" dirty="0" err="1"/>
              <a:t>в</a:t>
            </a:r>
            <a:r>
              <a:rPr lang="ru-RU" sz="1700" dirty="0" err="1" smtClean="0"/>
              <a:t>идеоуроки</a:t>
            </a:r>
            <a:r>
              <a:rPr lang="ru-RU" sz="1700" dirty="0"/>
              <a:t>, работа с почтой, чат, </a:t>
            </a:r>
            <a:r>
              <a:rPr lang="ru-RU" sz="1700" dirty="0" smtClean="0"/>
              <a:t>файлообменник;</a:t>
            </a:r>
          </a:p>
          <a:p>
            <a:r>
              <a:rPr lang="ru-RU" sz="1700" dirty="0"/>
              <a:t>Щукина Ирина Андреевна</a:t>
            </a:r>
            <a:r>
              <a:rPr lang="ru-RU" sz="1700" dirty="0" smtClean="0"/>
              <a:t>, </a:t>
            </a:r>
            <a:r>
              <a:rPr lang="ru-RU" sz="1700" dirty="0"/>
              <a:t>старший методист отдела дистанционного обучения ГБУ ДПО НСО «</a:t>
            </a:r>
            <a:r>
              <a:rPr lang="ru-RU" sz="1700" dirty="0" err="1"/>
              <a:t>ОблЦИТ</a:t>
            </a:r>
            <a:r>
              <a:rPr lang="ru-RU" sz="1700" dirty="0"/>
              <a:t>»,</a:t>
            </a:r>
            <a:r>
              <a:rPr lang="ru-RU" sz="1700" dirty="0" smtClean="0"/>
              <a:t> </a:t>
            </a:r>
            <a:r>
              <a:rPr lang="ru-RU" sz="1700" dirty="0"/>
              <a:t>телефон </a:t>
            </a:r>
            <a:r>
              <a:rPr lang="ru-RU" sz="1700" dirty="0" smtClean="0"/>
              <a:t>383-349-58-00 доп. 233, </a:t>
            </a:r>
            <a:r>
              <a:rPr lang="ru-RU" sz="1700" dirty="0"/>
              <a:t>электронная почта </a:t>
            </a:r>
            <a:r>
              <a:rPr lang="en-US" sz="1700" u="sng" dirty="0" err="1" smtClean="0">
                <a:hlinkClick r:id="rId5"/>
              </a:rPr>
              <a:t>sia</a:t>
            </a:r>
            <a:r>
              <a:rPr lang="ru-RU" sz="1700" u="sng" dirty="0">
                <a:hlinkClick r:id="rId5"/>
              </a:rPr>
              <a:t>@</a:t>
            </a:r>
            <a:r>
              <a:rPr lang="en-US" sz="1700" u="sng" dirty="0" err="1">
                <a:hlinkClick r:id="rId5"/>
              </a:rPr>
              <a:t>oblcit</a:t>
            </a:r>
            <a:r>
              <a:rPr lang="ru-RU" sz="1700" u="sng" dirty="0">
                <a:hlinkClick r:id="rId5"/>
              </a:rPr>
              <a:t>.</a:t>
            </a:r>
            <a:r>
              <a:rPr lang="en-US" sz="1700" u="sng" dirty="0" err="1" smtClean="0">
                <a:hlinkClick r:id="rId5"/>
              </a:rPr>
              <a:t>ru</a:t>
            </a:r>
            <a:r>
              <a:rPr lang="ru-RU" sz="1700" u="sng" dirty="0" smtClean="0"/>
              <a:t>. </a:t>
            </a:r>
            <a:r>
              <a:rPr lang="en-US" sz="1700" dirty="0" err="1"/>
              <a:t>Консультации</a:t>
            </a:r>
            <a:r>
              <a:rPr lang="en-US" sz="1700" dirty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 smtClean="0"/>
              <a:t>вопросам</a:t>
            </a:r>
            <a:r>
              <a:rPr lang="ru-RU" sz="1700" dirty="0" smtClean="0"/>
              <a:t> РЭШ, </a:t>
            </a:r>
            <a:r>
              <a:rPr lang="ru-RU" sz="1700" dirty="0" err="1" smtClean="0"/>
              <a:t>Фоксфорд</a:t>
            </a:r>
            <a:r>
              <a:rPr lang="ru-RU" sz="1700" dirty="0" smtClean="0"/>
              <a:t>;</a:t>
            </a:r>
          </a:p>
          <a:p>
            <a:r>
              <a:rPr lang="ru-RU" sz="1700" dirty="0" smtClean="0"/>
              <a:t>Вержанская Валентина Ильинична, </a:t>
            </a:r>
            <a:r>
              <a:rPr lang="ru-RU" sz="1700" dirty="0"/>
              <a:t>старший методист отдела </a:t>
            </a:r>
            <a:r>
              <a:rPr lang="ru-RU" sz="1700" dirty="0" smtClean="0"/>
              <a:t>образовательных проектов и программ </a:t>
            </a:r>
            <a:r>
              <a:rPr lang="ru-RU" sz="1700" dirty="0"/>
              <a:t>ГБУ ДПО НСО «ОблЦИТ», телефон 383-349-58-00 доп. </a:t>
            </a:r>
            <a:r>
              <a:rPr lang="ru-RU" sz="1700" dirty="0" smtClean="0"/>
              <a:t>253</a:t>
            </a:r>
            <a:r>
              <a:rPr lang="ru-RU" sz="1700" dirty="0"/>
              <a:t>, электронная почта </a:t>
            </a:r>
            <a:r>
              <a:rPr lang="en-US" sz="1700" dirty="0" err="1" smtClean="0">
                <a:hlinkClick r:id="rId6"/>
              </a:rPr>
              <a:t>viv</a:t>
            </a:r>
            <a:r>
              <a:rPr lang="ru-RU" sz="1700" u="sng" dirty="0" smtClean="0">
                <a:hlinkClick r:id="rId6"/>
              </a:rPr>
              <a:t>@</a:t>
            </a:r>
            <a:r>
              <a:rPr lang="en-US" sz="1700" u="sng" dirty="0" err="1">
                <a:hlinkClick r:id="rId6"/>
              </a:rPr>
              <a:t>oblcit</a:t>
            </a:r>
            <a:r>
              <a:rPr lang="ru-RU" sz="1700" u="sng" dirty="0">
                <a:hlinkClick r:id="rId6"/>
              </a:rPr>
              <a:t>.</a:t>
            </a:r>
            <a:r>
              <a:rPr lang="en-US" sz="1700" u="sng" dirty="0" err="1" smtClean="0">
                <a:hlinkClick r:id="rId6"/>
              </a:rPr>
              <a:t>ru</a:t>
            </a:r>
            <a:r>
              <a:rPr lang="en-US" sz="1700" u="sng" dirty="0" smtClean="0"/>
              <a:t> </a:t>
            </a:r>
            <a:r>
              <a:rPr lang="ru-RU" sz="1700" u="sng" dirty="0" smtClean="0"/>
              <a:t>. </a:t>
            </a:r>
            <a:r>
              <a:rPr lang="en-US" sz="1700" dirty="0" err="1"/>
              <a:t>Консультации</a:t>
            </a:r>
            <a:r>
              <a:rPr lang="en-US" sz="1700" dirty="0"/>
              <a:t> по </a:t>
            </a:r>
            <a:r>
              <a:rPr lang="en-US" sz="1700" dirty="0" err="1" smtClean="0"/>
              <a:t>вопросам</a:t>
            </a:r>
            <a:r>
              <a:rPr lang="ru-RU" sz="1700" dirty="0" smtClean="0"/>
              <a:t> работы в </a:t>
            </a:r>
            <a:r>
              <a:rPr lang="ru-RU" sz="1700" dirty="0" err="1" smtClean="0"/>
              <a:t>ЛитРес</a:t>
            </a:r>
            <a:r>
              <a:rPr lang="ru-RU" sz="1700" dirty="0" smtClean="0"/>
              <a:t>. </a:t>
            </a:r>
            <a:endParaRPr lang="ru-RU" sz="17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7357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9362" y="23685"/>
            <a:ext cx="6715172" cy="399011"/>
          </a:xfrm>
        </p:spPr>
        <p:txBody>
          <a:bodyPr>
            <a:noAutofit/>
          </a:bodyPr>
          <a:lstStyle/>
          <a:p>
            <a:r>
              <a:rPr lang="ru-RU" dirty="0"/>
              <a:t>Подготовительная</a:t>
            </a:r>
            <a:r>
              <a:rPr lang="ru-RU" sz="2000" dirty="0"/>
              <a:t> </a:t>
            </a:r>
            <a:r>
              <a:rPr lang="ru-RU" dirty="0"/>
              <a:t>работа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60718" y="603847"/>
            <a:ext cx="8410754" cy="617651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Назначить </a:t>
            </a:r>
            <a:r>
              <a:rPr lang="ru-RU" sz="2800" b="1" dirty="0">
                <a:solidFill>
                  <a:srgbClr val="002060"/>
                </a:solidFill>
              </a:rPr>
              <a:t>ответственных</a:t>
            </a:r>
            <a:r>
              <a:rPr lang="ru-RU" sz="2800" dirty="0">
                <a:solidFill>
                  <a:srgbClr val="002060"/>
                </a:solidFill>
              </a:rPr>
              <a:t> на муниципальном уровне за ДО школьников, которые не будут посещать учебные занятия по решению их родителей со 2 апреля 2020 года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Сформировать школьную команду, ответственную за ДО школьников, которые не будут посещать учебные занятия по решению их родителей со 2 апреля 2020 года (</a:t>
            </a:r>
            <a:r>
              <a:rPr lang="ru-RU" sz="2800" b="1" dirty="0">
                <a:solidFill>
                  <a:srgbClr val="002060"/>
                </a:solidFill>
              </a:rPr>
              <a:t>Приказ</a:t>
            </a:r>
            <a:r>
              <a:rPr lang="ru-RU" sz="2800" dirty="0">
                <a:solidFill>
                  <a:srgbClr val="002060"/>
                </a:solidFill>
              </a:rPr>
              <a:t> по школе </a:t>
            </a:r>
            <a:r>
              <a:rPr lang="ru-RU" sz="2800" dirty="0" err="1">
                <a:solidFill>
                  <a:srgbClr val="002060"/>
                </a:solidFill>
              </a:rPr>
              <a:t>д.б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b="1" dirty="0">
                <a:solidFill>
                  <a:srgbClr val="002060"/>
                </a:solidFill>
              </a:rPr>
              <a:t>21.03.2020</a:t>
            </a:r>
            <a:r>
              <a:rPr lang="ru-RU" sz="2800" dirty="0">
                <a:solidFill>
                  <a:srgbClr val="002060"/>
                </a:solidFill>
              </a:rPr>
              <a:t>) (</a:t>
            </a:r>
            <a:r>
              <a:rPr lang="ru-RU" sz="2800" dirty="0" err="1">
                <a:solidFill>
                  <a:srgbClr val="002060"/>
                </a:solidFill>
              </a:rPr>
              <a:t>руков</a:t>
            </a:r>
            <a:r>
              <a:rPr lang="ru-RU" sz="2800" dirty="0">
                <a:solidFill>
                  <a:srgbClr val="002060"/>
                </a:solidFill>
              </a:rPr>
              <a:t>., зам.- </a:t>
            </a:r>
            <a:r>
              <a:rPr lang="ru-RU" sz="2800" b="1" dirty="0">
                <a:solidFill>
                  <a:srgbClr val="002060"/>
                </a:solidFill>
              </a:rPr>
              <a:t>ответственный по ОО</a:t>
            </a:r>
            <a:r>
              <a:rPr lang="ru-RU" sz="2800" dirty="0">
                <a:solidFill>
                  <a:srgbClr val="002060"/>
                </a:solidFill>
              </a:rPr>
              <a:t>, учитель </a:t>
            </a:r>
            <a:r>
              <a:rPr lang="ru-RU" sz="2800" dirty="0" smtClean="0">
                <a:solidFill>
                  <a:srgbClr val="002060"/>
                </a:solidFill>
              </a:rPr>
              <a:t>информатики или сисадмин – </a:t>
            </a:r>
            <a:r>
              <a:rPr lang="ru-RU" sz="2800" b="1" dirty="0" smtClean="0">
                <a:solidFill>
                  <a:srgbClr val="002060"/>
                </a:solidFill>
              </a:rPr>
              <a:t>ответственные за </a:t>
            </a:r>
            <a:r>
              <a:rPr lang="ru-RU" sz="2800" b="1" dirty="0" err="1" smtClean="0">
                <a:solidFill>
                  <a:srgbClr val="002060"/>
                </a:solidFill>
              </a:rPr>
              <a:t>файлобменник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ответственный за сайт </a:t>
            </a:r>
            <a:r>
              <a:rPr lang="ru-RU" sz="2800" dirty="0">
                <a:solidFill>
                  <a:srgbClr val="002060"/>
                </a:solidFill>
              </a:rPr>
              <a:t>и </a:t>
            </a:r>
            <a:r>
              <a:rPr lang="ru-RU" sz="2800" dirty="0" err="1">
                <a:solidFill>
                  <a:srgbClr val="002060"/>
                </a:solidFill>
              </a:rPr>
              <a:t>др</a:t>
            </a:r>
            <a:r>
              <a:rPr lang="ru-RU" sz="2800" dirty="0">
                <a:solidFill>
                  <a:srgbClr val="002060"/>
                </a:solidFill>
              </a:rPr>
              <a:t>);</a:t>
            </a:r>
          </a:p>
          <a:p>
            <a:pPr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23.03.2020 г.</a:t>
            </a:r>
            <a:r>
              <a:rPr lang="ru-RU" sz="2800" dirty="0">
                <a:solidFill>
                  <a:srgbClr val="002060"/>
                </a:solidFill>
              </a:rPr>
              <a:t> на </a:t>
            </a:r>
            <a:r>
              <a:rPr lang="ru-RU" sz="2800" dirty="0" err="1">
                <a:solidFill>
                  <a:srgbClr val="002060"/>
                </a:solidFill>
              </a:rPr>
              <a:t>вебинаре</a:t>
            </a:r>
            <a:r>
              <a:rPr lang="ru-RU" sz="2800" dirty="0">
                <a:solidFill>
                  <a:srgbClr val="002060"/>
                </a:solidFill>
              </a:rPr>
              <a:t> ответственный от муниципалитета должен отчитаться о наличии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приказов и реестра эл. адресов в каждой ОО .</a:t>
            </a:r>
          </a:p>
        </p:txBody>
      </p:sp>
    </p:spTree>
    <p:extLst>
      <p:ext uri="{BB962C8B-B14F-4D97-AF65-F5344CB8AC3E}">
        <p14:creationId xmlns:p14="http://schemas.microsoft.com/office/powerpoint/2010/main" val="36528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541" y="217540"/>
            <a:ext cx="6715172" cy="399011"/>
          </a:xfrm>
        </p:spPr>
        <p:txBody>
          <a:bodyPr>
            <a:noAutofit/>
          </a:bodyPr>
          <a:lstStyle/>
          <a:p>
            <a:r>
              <a:rPr lang="ru-RU" dirty="0"/>
              <a:t>Подготовительная работа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492516"/>
              </p:ext>
            </p:extLst>
          </p:nvPr>
        </p:nvGraphicFramePr>
        <p:xfrm>
          <a:off x="457200" y="1061049"/>
          <a:ext cx="8229600" cy="5796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61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EAF3B-4ECE-4D4B-9ED8-02082FFC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693" y="0"/>
            <a:ext cx="6715172" cy="857232"/>
          </a:xfrm>
        </p:spPr>
        <p:txBody>
          <a:bodyPr/>
          <a:lstStyle/>
          <a:p>
            <a:r>
              <a:rPr lang="ru-RU" dirty="0"/>
              <a:t>Публикация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6E79B-38C3-4EAD-B4F2-907D628AD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5994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tx2"/>
                </a:solidFill>
              </a:rPr>
              <a:t>На сайте ОО необходима для родителей, которые должны знать, с помощью каких ресурсов будет обучать их ребенка учитель – предметник дистанционно;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>
                <a:solidFill>
                  <a:schemeClr val="tx2"/>
                </a:solidFill>
              </a:rPr>
              <a:t>В личном кабинете ОО </a:t>
            </a:r>
            <a:r>
              <a:rPr lang="ru-RU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http://websib.ru/</a:t>
            </a:r>
            <a:r>
              <a:rPr lang="ru-RU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ru-RU" sz="2800" b="1" dirty="0">
                <a:solidFill>
                  <a:schemeClr val="tx2"/>
                </a:solidFill>
              </a:rPr>
              <a:t>необходима для статистики на региональном и муниципальном уровне </a:t>
            </a:r>
          </a:p>
          <a:p>
            <a:pPr marL="514350" indent="-514350">
              <a:buAutoNum type="arabicPeriod"/>
            </a:pPr>
            <a:endParaRPr lang="ru-RU" sz="2000" b="1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endParaRPr lang="ru-RU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FF918B-06DE-4BAD-8CF7-A4FD7991D1A9}"/>
              </a:ext>
            </a:extLst>
          </p:cNvPr>
          <p:cNvSpPr/>
          <p:nvPr/>
        </p:nvSpPr>
        <p:spPr>
          <a:xfrm>
            <a:off x="4291966" y="3689010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41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Таблица для размещения информации на сайте школы (приведены примеры)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303" y="1155482"/>
            <a:ext cx="4813248" cy="5084235"/>
          </a:xfrm>
        </p:spPr>
      </p:pic>
    </p:spTree>
    <p:extLst>
      <p:ext uri="{BB962C8B-B14F-4D97-AF65-F5344CB8AC3E}">
        <p14:creationId xmlns:p14="http://schemas.microsoft.com/office/powerpoint/2010/main" val="39388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 30 марта 2020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373" y="857232"/>
            <a:ext cx="8229600" cy="2476172"/>
          </a:xfrm>
        </p:spPr>
        <p:txBody>
          <a:bodyPr/>
          <a:lstStyle/>
          <a:p>
            <a:r>
              <a:rPr lang="ru-RU" sz="2000" dirty="0" smtClean="0"/>
              <a:t>1. Отчет по муниципальным координаторам (ФИО, должность, контактный телефон, эл. почта). Отчет отправить </a:t>
            </a:r>
            <a:r>
              <a:rPr lang="en-US" sz="2000" dirty="0" smtClean="0">
                <a:hlinkClick r:id="rId2"/>
              </a:rPr>
              <a:t>usm@oblcit.ru</a:t>
            </a:r>
            <a:r>
              <a:rPr lang="en-US" sz="2000" dirty="0" smtClean="0"/>
              <a:t> </a:t>
            </a:r>
            <a:r>
              <a:rPr lang="ru-RU" sz="2000" dirty="0" smtClean="0"/>
              <a:t>(Слободчикова С.М.), копия </a:t>
            </a:r>
            <a:r>
              <a:rPr lang="en-US" sz="2000" dirty="0" smtClean="0">
                <a:hlinkClick r:id="rId3"/>
              </a:rPr>
              <a:t>ugv@oblcit.ru</a:t>
            </a:r>
            <a:r>
              <a:rPr lang="en-US" sz="2000" dirty="0" smtClean="0"/>
              <a:t> </a:t>
            </a:r>
            <a:r>
              <a:rPr lang="ru-RU" sz="2000" dirty="0" smtClean="0"/>
              <a:t>(Утюпина Г.В.);</a:t>
            </a:r>
          </a:p>
          <a:p>
            <a:r>
              <a:rPr lang="ru-RU" sz="2000" dirty="0" smtClean="0"/>
              <a:t>2. ( Приказы по ОО и данные школьных команд аккумулируют у себя);</a:t>
            </a:r>
          </a:p>
          <a:p>
            <a:r>
              <a:rPr lang="ru-RU" sz="2000" dirty="0" smtClean="0"/>
              <a:t>3. Реестр электронных адресов (100% заполненный);</a:t>
            </a:r>
          </a:p>
          <a:p>
            <a:r>
              <a:rPr lang="ru-RU" sz="2000" dirty="0" smtClean="0"/>
              <a:t>4. Ссылки на страницы сайтов ОО своего муниципалитета (ФИО учителей, классы, используемые ресурсы для организации ДО;</a:t>
            </a:r>
          </a:p>
          <a:p>
            <a:r>
              <a:rPr lang="ru-RU" sz="2000" dirty="0" smtClean="0"/>
              <a:t>5. Актуализировать вход в ЛК школы</a:t>
            </a:r>
          </a:p>
          <a:p>
            <a:pPr marL="0" indent="0" algn="ctr">
              <a:buNone/>
            </a:pPr>
            <a:r>
              <a:rPr lang="ru-RU" sz="1600" b="1" u="sng" dirty="0" smtClean="0"/>
              <a:t>Шаблон отчета</a:t>
            </a:r>
          </a:p>
          <a:p>
            <a:pPr marL="0" indent="0" algn="ctr">
              <a:buNone/>
            </a:pPr>
            <a:r>
              <a:rPr lang="ru-RU" sz="1600" b="1" u="sng" dirty="0" smtClean="0"/>
              <a:t>Наименование муниципалитета</a:t>
            </a:r>
          </a:p>
          <a:p>
            <a:pPr marL="0" indent="0" algn="ctr">
              <a:buNone/>
            </a:pPr>
            <a:r>
              <a:rPr lang="ru-RU" sz="1600" b="1" u="sng" dirty="0" smtClean="0"/>
              <a:t>ФИО, должность и контакты ответственного муниципального координатора (включая телефон и </a:t>
            </a:r>
            <a:r>
              <a:rPr lang="ru-RU" sz="1600" b="1" u="sng" dirty="0" err="1" smtClean="0"/>
              <a:t>эл.почту</a:t>
            </a:r>
            <a:r>
              <a:rPr lang="ru-RU" sz="1600" b="1" u="sng" dirty="0" smtClean="0"/>
              <a:t>)</a:t>
            </a:r>
          </a:p>
          <a:p>
            <a:pPr marL="0" indent="0" algn="ctr">
              <a:buNone/>
            </a:pPr>
            <a:endParaRPr lang="ru-RU" sz="2000" b="1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70682"/>
              </p:ext>
            </p:extLst>
          </p:nvPr>
        </p:nvGraphicFramePr>
        <p:xfrm>
          <a:off x="299259" y="4883266"/>
          <a:ext cx="8636923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27">
                  <a:extLst>
                    <a:ext uri="{9D8B030D-6E8A-4147-A177-3AD203B41FA5}">
                      <a16:colId xmlns:a16="http://schemas.microsoft.com/office/drawing/2014/main" val="263163985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73543393"/>
                    </a:ext>
                  </a:extLst>
                </a:gridCol>
                <a:gridCol w="2451442">
                  <a:extLst>
                    <a:ext uri="{9D8B030D-6E8A-4147-A177-3AD203B41FA5}">
                      <a16:colId xmlns:a16="http://schemas.microsoft.com/office/drawing/2014/main" val="2123830836"/>
                    </a:ext>
                  </a:extLst>
                </a:gridCol>
                <a:gridCol w="1457838">
                  <a:extLst>
                    <a:ext uri="{9D8B030D-6E8A-4147-A177-3AD203B41FA5}">
                      <a16:colId xmlns:a16="http://schemas.microsoft.com/office/drawing/2014/main" val="3777886175"/>
                    </a:ext>
                  </a:extLst>
                </a:gridCol>
                <a:gridCol w="1262530">
                  <a:extLst>
                    <a:ext uri="{9D8B030D-6E8A-4147-A177-3AD203B41FA5}">
                      <a16:colId xmlns:a16="http://schemas.microsoft.com/office/drawing/2014/main" val="3458266545"/>
                    </a:ext>
                  </a:extLst>
                </a:gridCol>
                <a:gridCol w="1553186">
                  <a:extLst>
                    <a:ext uri="{9D8B030D-6E8A-4147-A177-3AD203B41FA5}">
                      <a16:colId xmlns:a16="http://schemas.microsoft.com/office/drawing/2014/main" val="2987766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</a:t>
                      </a:r>
                      <a:r>
                        <a:rPr lang="ru-RU" sz="1400" dirty="0" err="1" smtClean="0"/>
                        <a:t>п.п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ОО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Наличие</a:t>
                      </a:r>
                      <a:r>
                        <a:rPr lang="ru-RU" sz="1400" baseline="0" dirty="0" smtClean="0"/>
                        <a:t> приказа по ОО </a:t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(о школьной команде)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ru-RU" sz="1400" baseline="0" dirty="0" smtClean="0"/>
                        <a:t>Номер приказа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Наличие реестра эл. адресов обучающихся ОО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Ссылка на страницу сайта ОО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Вход в ЛК школы на </a:t>
                      </a:r>
                      <a:r>
                        <a:rPr lang="en-US" sz="1400" dirty="0" smtClean="0"/>
                        <a:t>websib.ru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61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03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7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1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02" t="19561" r="22726" b="49235"/>
          <a:stretch/>
        </p:blipFill>
        <p:spPr>
          <a:xfrm>
            <a:off x="0" y="0"/>
            <a:ext cx="9144000" cy="2053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581" t="6452" r="22038" b="15616"/>
          <a:stretch/>
        </p:blipFill>
        <p:spPr>
          <a:xfrm>
            <a:off x="17487" y="2227557"/>
            <a:ext cx="9126513" cy="45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Сервисы и платформы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947" y="762340"/>
            <a:ext cx="8600536" cy="5974890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/>
              <a:t>Во всех </a:t>
            </a:r>
            <a:r>
              <a:rPr lang="ru-RU" sz="2400" dirty="0" err="1" smtClean="0"/>
              <a:t>вебинарах</a:t>
            </a:r>
            <a:r>
              <a:rPr lang="ru-RU" sz="2400" dirty="0" smtClean="0"/>
              <a:t> ГБУ ДПО НСО «</a:t>
            </a:r>
            <a:r>
              <a:rPr lang="ru-RU" sz="2400" dirty="0" err="1" smtClean="0"/>
              <a:t>ОблЦИТ</a:t>
            </a:r>
            <a:r>
              <a:rPr lang="ru-RU" sz="2400" dirty="0" smtClean="0"/>
              <a:t>» дает многообразие платформ и ресурсов как </a:t>
            </a:r>
            <a:r>
              <a:rPr lang="ru-RU" sz="2400" b="1" dirty="0" smtClean="0"/>
              <a:t>пример</a:t>
            </a:r>
            <a:r>
              <a:rPr lang="ru-RU" sz="2400" dirty="0" smtClean="0"/>
              <a:t> и каждая школа выбирает на свое усмотрение понравившиеся ресурсы или использует свои, проверенные годами, или свои разработанные сервисы. Каждый обучающий </a:t>
            </a:r>
            <a:r>
              <a:rPr lang="ru-RU" sz="2400" dirty="0" err="1" smtClean="0"/>
              <a:t>вебинар</a:t>
            </a:r>
            <a:r>
              <a:rPr lang="ru-RU" sz="2400" dirty="0" smtClean="0"/>
              <a:t> организован для помощи и поддержки.</a:t>
            </a:r>
          </a:p>
          <a:p>
            <a:r>
              <a:rPr lang="ru-RU" sz="2400" dirty="0" smtClean="0"/>
              <a:t>На </a:t>
            </a:r>
            <a:r>
              <a:rPr lang="ru-RU" sz="2400" dirty="0" err="1" smtClean="0"/>
              <a:t>вебинарах</a:t>
            </a:r>
            <a:r>
              <a:rPr lang="ru-RU" sz="2400" dirty="0" smtClean="0"/>
              <a:t> будут освещены максимально большое количество платформ и ресурсов, для того, чтобы учителя могли выбрать для себя и своих учеников наиболее приемлемые варианты.</a:t>
            </a:r>
          </a:p>
          <a:p>
            <a:r>
              <a:rPr lang="ru-RU" sz="2400" dirty="0" smtClean="0"/>
              <a:t>Задача ОО публично проинформировать о выбранных ресурсах на своем сайте. Будет ли файлообменник, какой ресурс для этого будет использован, будет ли обратная связь как-то иначе организована. Какие платформы и системы, ресурсы и сервисы выбраны тем или иным учителем.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131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E564E-624B-4730-8504-AF4EB4C57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70" y="0"/>
            <a:ext cx="4947966" cy="857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D0308-E43F-4EA7-8214-C06AFF359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874" y="1182254"/>
            <a:ext cx="7564581" cy="5144655"/>
          </a:xfrm>
          <a:solidFill>
            <a:schemeClr val="bg1"/>
          </a:solidFill>
        </p:spPr>
        <p:txBody>
          <a:bodyPr/>
          <a:lstStyle/>
          <a:p>
            <a:r>
              <a:rPr lang="ru-RU" sz="2000" dirty="0"/>
              <a:t>Ким Неля Андреевна, </a:t>
            </a:r>
            <a:r>
              <a:rPr lang="ru-RU" sz="2000" dirty="0" smtClean="0"/>
              <a:t>заместитель </a:t>
            </a:r>
            <a:r>
              <a:rPr lang="ru-RU" sz="2000" dirty="0"/>
              <a:t>директора ГБУ ДПО НСО «</a:t>
            </a:r>
            <a:r>
              <a:rPr lang="ru-RU" sz="2000" dirty="0" err="1"/>
              <a:t>ОблЦИТ</a:t>
            </a:r>
            <a:r>
              <a:rPr lang="ru-RU" sz="2000" dirty="0"/>
              <a:t>», телефон 8(383) </a:t>
            </a:r>
            <a:r>
              <a:rPr lang="ru-RU" sz="2000" dirty="0" smtClean="0"/>
              <a:t>349-58-00 </a:t>
            </a:r>
            <a:r>
              <a:rPr lang="ru-RU" sz="2000" dirty="0"/>
              <a:t>доп. </a:t>
            </a:r>
            <a:r>
              <a:rPr lang="ru-RU" sz="2000" dirty="0" smtClean="0"/>
              <a:t>202, </a:t>
            </a:r>
            <a:r>
              <a:rPr lang="ru-RU" sz="2000" dirty="0" err="1" smtClean="0"/>
              <a:t>сот.т</a:t>
            </a:r>
            <a:r>
              <a:rPr lang="ru-RU" sz="2000" dirty="0" smtClean="0"/>
              <a:t>. 89130680625, </a:t>
            </a:r>
            <a:r>
              <a:rPr lang="ru-RU" sz="2000" dirty="0"/>
              <a:t>электронная почта kna@oblcit.ru;</a:t>
            </a:r>
          </a:p>
          <a:p>
            <a:r>
              <a:rPr lang="ru-RU" sz="2000" dirty="0" smtClean="0"/>
              <a:t>Хрущева </a:t>
            </a:r>
            <a:r>
              <a:rPr lang="ru-RU" sz="2000" dirty="0"/>
              <a:t>Валентина Викторовна, начальник отдела образовательных ресурсов, проектов и программ ГБУ ДПО НСО «</a:t>
            </a:r>
            <a:r>
              <a:rPr lang="ru-RU" sz="2000" dirty="0" err="1"/>
              <a:t>ОблЦИТ</a:t>
            </a:r>
            <a:r>
              <a:rPr lang="ru-RU" sz="2000" dirty="0"/>
              <a:t>» тел. 8(383)349 58 00 (вн.250); эл. почта:</a:t>
            </a:r>
            <a:r>
              <a:rPr lang="en-US" sz="2000" dirty="0" err="1"/>
              <a:t>hvv</a:t>
            </a:r>
            <a:r>
              <a:rPr lang="ru-RU" sz="2000" dirty="0"/>
              <a:t>@</a:t>
            </a:r>
            <a:r>
              <a:rPr lang="en-US" sz="2000" dirty="0" err="1"/>
              <a:t>oblcit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r>
              <a:rPr lang="ru-RU" sz="2000" dirty="0"/>
              <a:t>. </a:t>
            </a:r>
            <a:r>
              <a:rPr lang="en-US" sz="2000" dirty="0" err="1"/>
              <a:t>Консультации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 smtClean="0"/>
              <a:t>вопросам</a:t>
            </a:r>
            <a:r>
              <a:rPr lang="ru-RU" sz="2000" dirty="0" smtClean="0"/>
              <a:t>: </a:t>
            </a:r>
            <a:r>
              <a:rPr lang="ru-RU" sz="2000" dirty="0"/>
              <a:t>образовательная платформа </a:t>
            </a:r>
            <a:r>
              <a:rPr lang="ru-RU" sz="2000" dirty="0" err="1"/>
              <a:t>Учи.ру</a:t>
            </a:r>
            <a:r>
              <a:rPr lang="ru-RU" sz="2000" dirty="0"/>
              <a:t>; Цифровая образовательная среда </a:t>
            </a:r>
            <a:r>
              <a:rPr lang="ru-RU" sz="2000" dirty="0" err="1"/>
              <a:t>Skyes</a:t>
            </a:r>
            <a:r>
              <a:rPr lang="ru-RU" sz="2000" dirty="0"/>
              <a:t> </a:t>
            </a:r>
            <a:r>
              <a:rPr lang="en-US" sz="2000" dirty="0"/>
              <a:t>School</a:t>
            </a:r>
            <a:r>
              <a:rPr lang="ru-RU" sz="2000" dirty="0"/>
              <a:t>; сервис </a:t>
            </a:r>
            <a:r>
              <a:rPr lang="ru-RU" sz="2000" dirty="0" err="1"/>
              <a:t>Яндекс.Учебник</a:t>
            </a:r>
            <a:r>
              <a:rPr lang="ru-RU" sz="2000" dirty="0"/>
              <a:t> (начальные классы</a:t>
            </a:r>
            <a:r>
              <a:rPr lang="ru-RU" sz="2000" dirty="0" smtClean="0"/>
              <a:t>);</a:t>
            </a:r>
          </a:p>
          <a:p>
            <a:r>
              <a:rPr lang="ru-RU" sz="2000" dirty="0"/>
              <a:t>Утюпина Галина </a:t>
            </a:r>
            <a:r>
              <a:rPr lang="ru-RU" sz="2000" dirty="0" smtClean="0"/>
              <a:t>Викторовна, начальник </a:t>
            </a:r>
            <a:r>
              <a:rPr lang="ru-RU" sz="2000" dirty="0"/>
              <a:t>учебно-методического отдела ГБУ ДПО НСО «</a:t>
            </a:r>
            <a:r>
              <a:rPr lang="ru-RU" sz="2000" dirty="0" err="1"/>
              <a:t>ОблЦИТ</a:t>
            </a:r>
            <a:r>
              <a:rPr lang="ru-RU" sz="2000" dirty="0"/>
              <a:t>», телефон 8(383) 349-58-00 доп. 230, электронная почта </a:t>
            </a:r>
            <a:r>
              <a:rPr lang="ru-RU" sz="2000" dirty="0">
                <a:hlinkClick r:id="rId2"/>
              </a:rPr>
              <a:t>ugv@oblcit.ru</a:t>
            </a:r>
            <a:r>
              <a:rPr lang="ru-RU" sz="2000" dirty="0" smtClean="0"/>
              <a:t>. Организационные вопросы, график вебинаров, к</a:t>
            </a:r>
            <a:r>
              <a:rPr lang="en-US" sz="2000" dirty="0" err="1" smtClean="0"/>
              <a:t>онсультации</a:t>
            </a:r>
            <a:r>
              <a:rPr lang="en-US" sz="2000" dirty="0" smtClean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 smtClean="0"/>
              <a:t>вопросам</a:t>
            </a:r>
            <a:r>
              <a:rPr lang="ru-RU" sz="2000" dirty="0" smtClean="0"/>
              <a:t> платформы </a:t>
            </a:r>
            <a:r>
              <a:rPr lang="ru-RU" sz="2000" dirty="0" err="1" smtClean="0"/>
              <a:t>ЯКласс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Смолкина Екатерина, региональный представитель образовательной платформы </a:t>
            </a:r>
            <a:r>
              <a:rPr lang="ru-RU" sz="2000" dirty="0" err="1"/>
              <a:t>ЯКласс</a:t>
            </a:r>
            <a:r>
              <a:rPr lang="ru-RU" sz="2000" dirty="0"/>
              <a:t>, </a:t>
            </a:r>
            <a:r>
              <a:rPr lang="ru-RU" sz="2000" u="sng" dirty="0" smtClean="0">
                <a:hlinkClick r:id="rId3"/>
              </a:rPr>
              <a:t>smolkina@yaklass.ru</a:t>
            </a:r>
            <a:r>
              <a:rPr lang="ru-RU" sz="2000" u="sng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2202271"/>
      </p:ext>
    </p:extLst>
  </p:cSld>
  <p:clrMapOvr>
    <a:masterClrMapping/>
  </p:clrMapOvr>
</p:sld>
</file>

<file path=ppt/theme/theme1.xml><?xml version="1.0" encoding="utf-8"?>
<a:theme xmlns:a="http://schemas.openxmlformats.org/drawingml/2006/main" name="Учебно-методическая деятель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секции 22.08.2019</Template>
  <TotalTime>765</TotalTime>
  <Words>1086</Words>
  <Application>Microsoft Office PowerPoint</Application>
  <PresentationFormat>Экран (4:3)</PresentationFormat>
  <Paragraphs>70</Paragraphs>
  <Slides>10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Учебно-методическая деятельность</vt:lpstr>
      <vt:lpstr>Организация ДО школьников, которые не будут посещать учебные занятия  по решению их родителей со  2 апреля 2020 года</vt:lpstr>
      <vt:lpstr>Подготовительная работа </vt:lpstr>
      <vt:lpstr>Подготовительная работа </vt:lpstr>
      <vt:lpstr>Публикация информации</vt:lpstr>
      <vt:lpstr>Таблица для размещения информации на сайте школы (приведены примеры)</vt:lpstr>
      <vt:lpstr>До 30 марта 2020 г.</vt:lpstr>
      <vt:lpstr>Презентация PowerPoint</vt:lpstr>
      <vt:lpstr>Сервисы и платформы</vt:lpstr>
      <vt:lpstr>Контакты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 организации учебного процесса в режиме карантина</dc:title>
  <dc:creator>Слободчикова Сардана Михайловна</dc:creator>
  <cp:lastModifiedBy>Слободчикова Сардана Михайловна</cp:lastModifiedBy>
  <cp:revision>121</cp:revision>
  <cp:lastPrinted>2020-03-18T05:52:11Z</cp:lastPrinted>
  <dcterms:created xsi:type="dcterms:W3CDTF">2020-03-18T02:40:24Z</dcterms:created>
  <dcterms:modified xsi:type="dcterms:W3CDTF">2020-03-23T11:48:04Z</dcterms:modified>
</cp:coreProperties>
</file>